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1039" r:id="rId4"/>
    <p:sldId id="765" r:id="rId5"/>
    <p:sldId id="756" r:id="rId6"/>
    <p:sldId id="270" r:id="rId7"/>
    <p:sldId id="271" r:id="rId8"/>
    <p:sldId id="924" r:id="rId9"/>
    <p:sldId id="1038" r:id="rId10"/>
    <p:sldId id="1050" r:id="rId11"/>
    <p:sldId id="1051" r:id="rId12"/>
    <p:sldId id="1040" r:id="rId13"/>
    <p:sldId id="1041" r:id="rId14"/>
    <p:sldId id="1052" r:id="rId15"/>
    <p:sldId id="1053" r:id="rId16"/>
    <p:sldId id="1054" r:id="rId17"/>
    <p:sldId id="1055" r:id="rId18"/>
    <p:sldId id="1056" r:id="rId19"/>
    <p:sldId id="1042" r:id="rId20"/>
    <p:sldId id="1057" r:id="rId21"/>
    <p:sldId id="1058" r:id="rId22"/>
    <p:sldId id="704" r:id="rId23"/>
    <p:sldId id="702" r:id="rId24"/>
    <p:sldId id="703" r:id="rId25"/>
    <p:sldId id="729" r:id="rId26"/>
    <p:sldId id="725" r:id="rId27"/>
    <p:sldId id="726" r:id="rId28"/>
    <p:sldId id="948" r:id="rId29"/>
    <p:sldId id="949" r:id="rId30"/>
    <p:sldId id="1059" r:id="rId31"/>
    <p:sldId id="1060" r:id="rId32"/>
    <p:sldId id="1043" r:id="rId33"/>
    <p:sldId id="1061" r:id="rId34"/>
    <p:sldId id="766" r:id="rId35"/>
    <p:sldId id="770" r:id="rId36"/>
    <p:sldId id="1044" r:id="rId37"/>
    <p:sldId id="1062" r:id="rId38"/>
    <p:sldId id="285" r:id="rId39"/>
    <p:sldId id="1063" r:id="rId40"/>
    <p:sldId id="1064" r:id="rId41"/>
    <p:sldId id="1065" r:id="rId42"/>
    <p:sldId id="1066" r:id="rId43"/>
    <p:sldId id="1067" r:id="rId44"/>
    <p:sldId id="792" r:id="rId45"/>
    <p:sldId id="1068" r:id="rId46"/>
    <p:sldId id="1069" r:id="rId47"/>
    <p:sldId id="1045" r:id="rId48"/>
    <p:sldId id="1049" r:id="rId49"/>
    <p:sldId id="1047" r:id="rId50"/>
    <p:sldId id="107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D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2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D0CB1-1E59-4CFA-B996-AB9D763040F3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12CE8-9CBB-4F20-A96E-552A011C1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7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0548a8e3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0548a8e3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0548a8e34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40548a8e34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B49C4-D4ED-9231-D555-486B90AE0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9D543C-1D3E-5149-FF69-D7106136A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FFDE02-997A-67D9-94F7-C627A960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F1106-7F3B-4F9F-BB52-249C8C1F7730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CCAA53-83EE-316D-9F8A-7BA48AC1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ACB549-0BCD-64EF-5791-3B70C5B1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9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D6293-5B08-4A78-F288-A2B37894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5B9E078-3865-6C0E-20F8-D82741679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718CB8-9419-676B-32B7-A8026247C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F510-36C1-46D4-A375-A43712574D5C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DAC84A-8E6C-6000-F59B-52B7C3EB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4E363B-EF11-0529-BCCE-29D2EC02C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CB0F08D-C7CB-5F0C-DD77-EACADE781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850164-AE7D-92E4-DD2C-00CB2FE88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83345B-3106-7246-7D47-18D9C853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596E6-9EAF-4C8A-B867-68B62E76D442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D6E2B9-3341-FA00-F23D-88EB8005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3AC209-7F1E-8001-0AE1-6CCDD8EA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7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463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8949C-1364-83DF-DECC-68B67416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6A4A39-5911-38E9-317E-01C626B1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E77F69-A7D6-FD71-FD51-3602F3D7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263E4-5645-4676-87C1-FDFAAEADECC8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97D268-B4DD-4E77-9930-BECEE932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BFEAFC-5CD8-ABA1-29D6-182D77BD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5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D7832-D2F2-FEAA-90E6-3367B4AD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B22855-F20A-2CFA-FC4A-E72D3D5B8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977802-65A6-BE41-F603-47B82C6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C97C6-2A64-412F-B775-31C61A346095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82C32E-4D5E-A2E5-9E65-F47F0357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451701-2654-5247-AE6A-BE48171F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96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D4572D-4E30-EAC9-6196-D6BAD486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582B99-60A9-F8A8-6534-AC4E5C793F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5FD70E-A34A-D9AC-4BEC-17E452C9E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1C889C-029C-BCB5-CD71-E00EFC30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D608D-A2C4-468B-A638-A7B6CB221064}" type="datetime1">
              <a:rPr lang="en-US" smtClean="0"/>
              <a:t>7/5/2024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5F23E5-9279-B4C2-56A2-D3E41CD6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A078C6-160A-8157-6000-03AE4F2B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4F8E84-2701-1FF9-925B-EDA01200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EAEECC-1ABA-8BAC-2E8D-735914679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B87A03-78DB-6C57-545B-A79F1D10F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AFB782B-E113-C93F-3F01-D37A0BA96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91AB24A-C937-4243-487C-CF40151B8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1008572-6C47-9AA4-2F69-1D27FE6D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46664-4E68-4E3B-8EF7-80974372977C}" type="datetime1">
              <a:rPr lang="en-US" smtClean="0"/>
              <a:t>7/5/2024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27D529-EB94-4450-9C31-90B09809F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F1AA63D-76E3-15B7-E652-F279255C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50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EA5D90-2134-EB92-6C77-50A968AB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71B3E06-8A62-5C69-3BFA-7E4F1247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E4B1-D211-472A-9822-516E8D403D47}" type="datetime1">
              <a:rPr lang="en-US" smtClean="0"/>
              <a:t>7/5/2024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47A73A-07F7-46E3-E216-3C03D454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0F4D8E-7559-F7F7-C0EA-DE2A57B5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9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6FE281F-B8E5-A30D-A380-D20993E0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2ECFE-DC53-4EBD-979E-489C043A32E2}" type="datetime1">
              <a:rPr lang="en-US" smtClean="0"/>
              <a:t>7/5/2024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FC0C888-8F65-27C9-52FE-6625B5BC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7CE57A-1C57-697E-B013-15F2B2DB6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2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7A354-BC8B-59AD-C56C-66E9853F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C15B1D-3385-6A7B-BABE-C2F82389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4A4B72-A540-0C11-1BD0-F5C95932D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8AE55A-6CD1-277D-8A8A-348EBE7C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870D-04BB-46A6-A5F8-CF462184A35A}" type="datetime1">
              <a:rPr lang="en-US" smtClean="0"/>
              <a:t>7/5/2024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163C4F-ADBC-6C6C-75EA-1864F84F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D2BAE6-E40A-89B0-BB2B-DE8BFFD0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1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5A0915-25C6-6217-4E0D-E196D59C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FC5EC8D-2434-0F42-2B96-EC97CF15F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E933CB0-E556-7E89-17BE-F79413AAB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FFDC91-1695-E0E6-991F-4F23370D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6B659-C520-4C65-9B54-4573845A99E0}" type="datetime1">
              <a:rPr lang="en-US" smtClean="0"/>
              <a:t>7/5/2024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3B4F94-5C23-1CA0-732A-BD07CC2A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6FC41D5-397D-4A7B-F605-2B748BF0F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13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90D5837-2F42-6796-1E9A-F30A9D9C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366F5D-5130-793B-FA27-1BB2CCDDF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19FAFE-770B-E0F3-FE56-8C1144023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137A6B-679B-4C77-A58D-EAE21C7EFBA3}" type="datetime1">
              <a:rPr lang="en-US" smtClean="0"/>
              <a:t>7/5/2024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036D05-1825-3E5C-A33B-75539CDDBB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7F48AE-8646-F96B-C107-850CE7386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04786B-EFE8-427E-A5D7-209D1FC86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6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docs/stable/generated/torch.nn.LayerNorm.html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pytorch.org/docs/stable/generated/torch.nn.BatchNorm1d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hyperlink" Target="https://pytorch.org/docs/stable/generated/torch.nn.GroupNorm.html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s://pytorch.org/docs/stable/generated/torch.nn.InstanceNorm1d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1900.png"/><Relationship Id="rId7" Type="http://schemas.openxmlformats.org/officeDocument/2006/relationships/image" Target="../media/image230.png"/><Relationship Id="rId12" Type="http://schemas.openxmlformats.org/officeDocument/2006/relationships/image" Target="../media/image51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11" Type="http://schemas.openxmlformats.org/officeDocument/2006/relationships/image" Target="../media/image460.png"/><Relationship Id="rId5" Type="http://schemas.openxmlformats.org/officeDocument/2006/relationships/image" Target="../media/image2100.png"/><Relationship Id="rId4" Type="http://schemas.openxmlformats.org/officeDocument/2006/relationships/image" Target="../media/image2000.png"/><Relationship Id="rId9" Type="http://schemas.openxmlformats.org/officeDocument/2006/relationships/image" Target="../media/image25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1900.png"/><Relationship Id="rId7" Type="http://schemas.openxmlformats.org/officeDocument/2006/relationships/image" Target="../media/image23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11" Type="http://schemas.openxmlformats.org/officeDocument/2006/relationships/image" Target="../media/image460.png"/><Relationship Id="rId5" Type="http://schemas.openxmlformats.org/officeDocument/2006/relationships/image" Target="../media/image2100.png"/><Relationship Id="rId10" Type="http://schemas.openxmlformats.org/officeDocument/2006/relationships/image" Target="../media/image510.png"/><Relationship Id="rId4" Type="http://schemas.openxmlformats.org/officeDocument/2006/relationships/image" Target="../media/image2000.png"/><Relationship Id="rId9" Type="http://schemas.openxmlformats.org/officeDocument/2006/relationships/image" Target="../media/image25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uiseresearchgroup.github.io/project/time-series_forecasting_and_segmentati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uhaixu2016.github.io/pdf/ICLR2023_TimesNet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79C43-6E46-898D-C2C7-3FCD64A5C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Survey of Deep Learning and Foundation Models for Time</a:t>
            </a:r>
            <a:br>
              <a:rPr lang="en-US" dirty="0"/>
            </a:br>
            <a:r>
              <a:rPr lang="en-US" dirty="0"/>
              <a:t>Series Forecasting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89363D-0FB7-BBBF-41D9-0CC9B19B6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Speaker: Ching (Jason) Chang</a:t>
            </a:r>
          </a:p>
          <a:p>
            <a:r>
              <a:rPr lang="en-US" dirty="0"/>
              <a:t>Supervisor: Wen-</a:t>
            </a:r>
            <a:r>
              <a:rPr lang="en-US" dirty="0" err="1"/>
              <a:t>Chih</a:t>
            </a:r>
            <a:r>
              <a:rPr lang="en-US" dirty="0"/>
              <a:t> (Chris) Peng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5789DE-4B5D-CA99-4DC1-BF10F621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1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7FC8B-446F-567B-CDC9-AB62EA67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covariates?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D53365-694D-583D-E081-344F22ACD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217" y="4376791"/>
            <a:ext cx="5260892" cy="2361249"/>
          </a:xfrm>
        </p:spPr>
      </p:pic>
      <p:pic>
        <p:nvPicPr>
          <p:cNvPr id="6" name="Picture 2" descr="covariates">
            <a:extLst>
              <a:ext uri="{FF2B5EF4-FFF2-40B4-BE49-F238E27FC236}">
                <a16:creationId xmlns:a16="http://schemas.microsoft.com/office/drawing/2014/main" id="{091A6C43-A83C-D8A7-3D5A-0F33751A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525" y="1497949"/>
            <a:ext cx="9218588" cy="28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A846CC-58E6-8E90-A209-C0BCD050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8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6">
            <a:extLst>
              <a:ext uri="{FF2B5EF4-FFF2-40B4-BE49-F238E27FC236}">
                <a16:creationId xmlns:a16="http://schemas.microsoft.com/office/drawing/2014/main" id="{7D5E51B3-C465-2545-8F29-D460C9F8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90513"/>
            <a:ext cx="94107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745FD6-A0A6-5F3F-BFA4-CB6BAC20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5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0FF13B0-54AE-2933-99FF-443828DE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755EF1D-E306-54CC-BF5E-48EA083A5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195702-807F-0E42-564F-E0180A14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0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2F5882-AD19-9D89-7893-9B29FF3E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4757" cy="1325563"/>
          </a:xfrm>
        </p:spPr>
        <p:txBody>
          <a:bodyPr/>
          <a:lstStyle/>
          <a:p>
            <a:r>
              <a:rPr lang="en-US" dirty="0"/>
              <a:t>Type 1: Statistical and Machine Learning Models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8F44574-5845-E679-97D0-66EC043E6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5393"/>
          </a:xfrm>
        </p:spPr>
        <p:txBody>
          <a:bodyPr>
            <a:normAutofit/>
          </a:bodyPr>
          <a:lstStyle/>
          <a:p>
            <a:r>
              <a:rPr lang="en-US" dirty="0"/>
              <a:t>Statistical Models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ARIMA</a:t>
            </a:r>
          </a:p>
          <a:p>
            <a:r>
              <a:rPr lang="en-US" dirty="0"/>
              <a:t>Machine Learning Models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Boosting Tree</a:t>
            </a:r>
          </a:p>
          <a:p>
            <a:pPr lvl="2"/>
            <a:r>
              <a:rPr lang="en-US" dirty="0" err="1"/>
              <a:t>XGBoost</a:t>
            </a:r>
            <a:endParaRPr lang="en-US" dirty="0"/>
          </a:p>
          <a:p>
            <a:pPr lvl="2"/>
            <a:r>
              <a:rPr lang="en-US" dirty="0" err="1"/>
              <a:t>LightGBM</a:t>
            </a:r>
            <a:endParaRPr lang="en-US" dirty="0"/>
          </a:p>
          <a:p>
            <a:pPr lvl="2"/>
            <a:r>
              <a:rPr lang="en-US" dirty="0" err="1"/>
              <a:t>CatBoost</a:t>
            </a:r>
            <a:endParaRPr lang="en-US" dirty="0"/>
          </a:p>
          <a:p>
            <a:pPr lvl="2"/>
            <a:r>
              <a:rPr lang="en-US" dirty="0"/>
              <a:t>Linear Regression</a:t>
            </a:r>
          </a:p>
          <a:p>
            <a:pPr lvl="2"/>
            <a:r>
              <a:rPr lang="en-US" dirty="0"/>
              <a:t>… (any regressor in scikit-learn)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369DCB-6B88-50E1-28A7-548F1D42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BB1672-87FE-CDF4-641B-DB7D9D70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</a:t>
            </a:r>
          </a:p>
        </p:txBody>
      </p:sp>
      <p:pic>
        <p:nvPicPr>
          <p:cNvPr id="2050" name="Picture 2" descr="Forecasting Stock Prices Using ARIMA Model">
            <a:extLst>
              <a:ext uri="{FF2B5EF4-FFF2-40B4-BE49-F238E27FC236}">
                <a16:creationId xmlns:a16="http://schemas.microsoft.com/office/drawing/2014/main" id="{AF61E7EC-531D-9862-CDBB-0FB5BCBEB1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" t="29947" r="3908" b="20210"/>
          <a:stretch/>
        </p:blipFill>
        <p:spPr bwMode="auto">
          <a:xfrm>
            <a:off x="2486411" y="1"/>
            <a:ext cx="9336398" cy="29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ich of these series are stationary? (a) Google stock price for 200 consecutive days; (b) Daily change in the Google stock price for 200 consecutive days; (c) Annual number of strikes in the US; (d) Monthly sales of new one-family houses sold in the US; (e) Annual price of a dozen eggs in the US (constant dollars); (f) Monthly total of pigs slaughtered in Victoria, Australia; (g) Annual total of lynx trapped in the McKenzie River district of north-west Canada; (h) Monthly Australian beer production; (i) Monthly Australian electricity production.">
            <a:extLst>
              <a:ext uri="{FF2B5EF4-FFF2-40B4-BE49-F238E27FC236}">
                <a16:creationId xmlns:a16="http://schemas.microsoft.com/office/drawing/2014/main" id="{BD5F0E46-9D80-E9D8-54F7-D117D27AB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r="33520" b="64345"/>
          <a:stretch/>
        </p:blipFill>
        <p:spPr bwMode="auto">
          <a:xfrm>
            <a:off x="2674704" y="5026335"/>
            <a:ext cx="4722688" cy="1566611"/>
          </a:xfrm>
          <a:prstGeom prst="rect">
            <a:avLst/>
          </a:prstGeom>
          <a:noFill/>
          <a:ln w="571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n's AI Journal • Primers • Autoregressive vs. Autoencoder Models">
            <a:extLst>
              <a:ext uri="{FF2B5EF4-FFF2-40B4-BE49-F238E27FC236}">
                <a16:creationId xmlns:a16="http://schemas.microsoft.com/office/drawing/2014/main" id="{19FEC399-115F-5360-F28A-4ECAD3C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3" y="3111535"/>
            <a:ext cx="6648450" cy="1533525"/>
          </a:xfrm>
          <a:prstGeom prst="rect">
            <a:avLst/>
          </a:prstGeom>
          <a:noFill/>
          <a:ln w="57150">
            <a:solidFill>
              <a:srgbClr val="5BD4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oving Average (MA): Purpose, Uses, Formula, and Examples">
            <a:extLst>
              <a:ext uri="{FF2B5EF4-FFF2-40B4-BE49-F238E27FC236}">
                <a16:creationId xmlns:a16="http://schemas.microsoft.com/office/drawing/2014/main" id="{7954A7FB-CCE6-DAAF-9A19-7176AA1C0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2"/>
          <a:stretch/>
        </p:blipFill>
        <p:spPr bwMode="auto">
          <a:xfrm>
            <a:off x="7730229" y="3187820"/>
            <a:ext cx="4269989" cy="2545160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6F68767-1AFB-2622-90C7-A6905925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4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EA9F6A-ECC7-A50D-EB6E-762EE99F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2: Deep Learning Models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B10A1E-F69B-CE5E-D8CB-FB10B2A04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36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LSTM/GRU</a:t>
            </a:r>
          </a:p>
          <a:p>
            <a:r>
              <a:rPr lang="en-US" dirty="0"/>
              <a:t>CNN</a:t>
            </a:r>
          </a:p>
          <a:p>
            <a:r>
              <a:rPr lang="en-US" dirty="0"/>
              <a:t>TCN-based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TCN</a:t>
            </a:r>
            <a:r>
              <a:rPr lang="en-US" dirty="0"/>
              <a:t>, </a:t>
            </a:r>
            <a:r>
              <a:rPr lang="en-US" dirty="0" err="1"/>
              <a:t>TimesNet</a:t>
            </a:r>
            <a:endParaRPr lang="en-US" dirty="0"/>
          </a:p>
          <a:p>
            <a:r>
              <a:rPr lang="en-US" dirty="0"/>
              <a:t>N-BEATS, N-</a:t>
            </a:r>
            <a:r>
              <a:rPr lang="en-US" dirty="0" err="1"/>
              <a:t>HiTS</a:t>
            </a:r>
            <a:endParaRPr lang="en-US" dirty="0"/>
          </a:p>
          <a:p>
            <a:r>
              <a:rPr lang="en-US" dirty="0"/>
              <a:t>Linear-based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DLinear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NLinear</a:t>
            </a:r>
            <a:r>
              <a:rPr lang="en-US" dirty="0"/>
              <a:t>, </a:t>
            </a:r>
            <a:r>
              <a:rPr lang="en-US" dirty="0" err="1"/>
              <a:t>RLinear</a:t>
            </a:r>
            <a:endParaRPr lang="en-US" dirty="0"/>
          </a:p>
          <a:p>
            <a:r>
              <a:rPr lang="en-US" dirty="0"/>
              <a:t>MLP-based</a:t>
            </a:r>
          </a:p>
          <a:p>
            <a:pPr lvl="1"/>
            <a:r>
              <a:rPr lang="en-US" dirty="0" err="1"/>
              <a:t>TSMixer</a:t>
            </a:r>
            <a:endParaRPr lang="en-US" dirty="0"/>
          </a:p>
          <a:p>
            <a:pPr lvl="1"/>
            <a:r>
              <a:rPr lang="en-US" dirty="0" err="1"/>
              <a:t>TiDE</a:t>
            </a:r>
            <a:endParaRPr lang="en-US" dirty="0"/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TimeMixer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ADCBFF-BED9-5403-5E28-AADFE7BF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0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756C94-C191-4087-9C9B-6B93D8FD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755EE-0001-4A7C-1CAA-59299B7D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TCN, short for </a:t>
            </a:r>
            <a:r>
              <a:rPr lang="en-US" dirty="0">
                <a:solidFill>
                  <a:srgbClr val="FF0000"/>
                </a:solidFill>
              </a:rPr>
              <a:t>Temporal Convolutional Network</a:t>
            </a:r>
            <a:r>
              <a:rPr lang="en-US" dirty="0"/>
              <a:t>, consists of </a:t>
            </a:r>
            <a:r>
              <a:rPr lang="en-US" b="1" u="sng" dirty="0"/>
              <a:t>dilated</a:t>
            </a:r>
            <a:r>
              <a:rPr lang="en-US" dirty="0"/>
              <a:t>, </a:t>
            </a:r>
            <a:r>
              <a:rPr lang="en-US" b="1" i="1" u="sng" dirty="0"/>
              <a:t>causal</a:t>
            </a:r>
            <a:r>
              <a:rPr lang="en-US" dirty="0"/>
              <a:t> </a:t>
            </a:r>
            <a:r>
              <a:rPr lang="en-US" b="1" i="1" u="sng" dirty="0"/>
              <a:t>1D convolutional layers</a:t>
            </a:r>
            <a:r>
              <a:rPr lang="en-US" dirty="0"/>
              <a:t> with </a:t>
            </a:r>
            <a:r>
              <a:rPr lang="en-US" dirty="0">
                <a:solidFill>
                  <a:srgbClr val="92D050"/>
                </a:solidFill>
              </a:rPr>
              <a:t>the same input and output lengths</a:t>
            </a:r>
            <a:r>
              <a:rPr lang="en-US" dirty="0"/>
              <a:t>.</a:t>
            </a:r>
          </a:p>
        </p:txBody>
      </p:sp>
      <p:pic>
        <p:nvPicPr>
          <p:cNvPr id="3074" name="Picture 2" descr="時間卷積網絡(TCN)：關於從風控項目當中的學習. An empirical genetic convolution and… | by  Youngmi huang | Medium">
            <a:extLst>
              <a:ext uri="{FF2B5EF4-FFF2-40B4-BE49-F238E27FC236}">
                <a16:creationId xmlns:a16="http://schemas.microsoft.com/office/drawing/2014/main" id="{10B75513-7313-FA89-8C40-709D5738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202972"/>
            <a:ext cx="110871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97BCB0-5D65-5D58-ABC9-990801B4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3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A7638-AC5B-CA37-86B1-95B0D5B1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DLinear</a:t>
            </a:r>
            <a:r>
              <a:rPr lang="en-US" dirty="0"/>
              <a:t>/</a:t>
            </a:r>
            <a:r>
              <a:rPr lang="en-US" dirty="0" err="1"/>
              <a:t>NLinear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83CDFA-44AD-8189-BB04-D23FF2238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6807" cy="4924496"/>
          </a:xfrm>
        </p:spPr>
        <p:txBody>
          <a:bodyPr>
            <a:normAutofit/>
          </a:bodyPr>
          <a:lstStyle/>
          <a:p>
            <a:r>
              <a:rPr lang="en-US" dirty="0" err="1"/>
              <a:t>Dlinear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NLinear</a:t>
            </a:r>
            <a:endParaRPr lang="en-US" dirty="0"/>
          </a:p>
          <a:p>
            <a:pPr lvl="1"/>
            <a:r>
              <a:rPr lang="en-US" dirty="0" err="1"/>
              <a:t>NLinear</a:t>
            </a:r>
            <a:r>
              <a:rPr lang="en-US" dirty="0"/>
              <a:t> first subtracts the input by the last value of the sequence.</a:t>
            </a:r>
          </a:p>
          <a:p>
            <a:pPr lvl="1"/>
            <a:r>
              <a:rPr lang="en-US" dirty="0"/>
              <a:t>Then, the input goes through a linear layer.</a:t>
            </a:r>
          </a:p>
          <a:p>
            <a:pPr lvl="1"/>
            <a:r>
              <a:rPr lang="en-US" dirty="0"/>
              <a:t>Finally, the subtracted part is added back before making the final prediction.</a:t>
            </a:r>
          </a:p>
          <a:p>
            <a:pPr lvl="1"/>
            <a:endParaRPr lang="en-US" dirty="0"/>
          </a:p>
        </p:txBody>
      </p:sp>
      <p:pic>
        <p:nvPicPr>
          <p:cNvPr id="4098" name="Picture 2" descr="Dlinear---- [ 时间序列预测]-CSDN博客">
            <a:extLst>
              <a:ext uri="{FF2B5EF4-FFF2-40B4-BE49-F238E27FC236}">
                <a16:creationId xmlns:a16="http://schemas.microsoft.com/office/drawing/2014/main" id="{A79EC942-60C4-F04F-B3AA-821F48D6E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" b="19671"/>
          <a:stretch/>
        </p:blipFill>
        <p:spPr bwMode="auto">
          <a:xfrm>
            <a:off x="1268022" y="2232974"/>
            <a:ext cx="10085778" cy="239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3ABABC5-ED87-857D-C0B9-11B05294296D}"/>
              </a:ext>
            </a:extLst>
          </p:cNvPr>
          <p:cNvSpPr txBox="1"/>
          <p:nvPr/>
        </p:nvSpPr>
        <p:spPr>
          <a:xfrm>
            <a:off x="879295" y="262385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AAAI 2023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E41840-6827-81C7-1C52-2DF6718D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9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A7638-AC5B-CA37-86B1-95B0D5B1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TimeMixer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ABABC5-ED87-857D-C0B9-11B05294296D}"/>
              </a:ext>
            </a:extLst>
          </p:cNvPr>
          <p:cNvSpPr txBox="1"/>
          <p:nvPr/>
        </p:nvSpPr>
        <p:spPr>
          <a:xfrm>
            <a:off x="879295" y="26238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ICLR 2024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E747AB6-6416-D309-C753-AC0EA0FF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186"/>
            <a:ext cx="12192000" cy="35319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6417EF7-C886-0471-0FFB-33D44568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80" y="4938105"/>
            <a:ext cx="6869987" cy="177527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3E99C56-4F03-F902-C7A3-0832E1FE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2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2F5882-AD19-9D89-7893-9B29FF3E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3: Transformers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8F44574-5845-E679-97D0-66EC043E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Informer</a:t>
            </a:r>
          </a:p>
          <a:p>
            <a:r>
              <a:rPr lang="en-US" dirty="0" err="1"/>
              <a:t>Autoformer</a:t>
            </a:r>
            <a:endParaRPr lang="en-US" dirty="0"/>
          </a:p>
          <a:p>
            <a:r>
              <a:rPr lang="en-US" dirty="0" err="1"/>
              <a:t>FEDformer</a:t>
            </a:r>
            <a:endParaRPr lang="en-US" dirty="0"/>
          </a:p>
          <a:p>
            <a:r>
              <a:rPr lang="en-US" dirty="0" err="1"/>
              <a:t>Crossformer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 err="1">
                <a:solidFill>
                  <a:srgbClr val="FF0000"/>
                </a:solidFill>
              </a:rPr>
              <a:t>PatchTST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iTransformer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5EAA93-C39F-375A-A4B5-CA0F0E8C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3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9AFE50-A533-079B-4271-1FC2F2F2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163E81-C764-1FC5-0C76-F6EE6C0D7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What is time-series data?</a:t>
            </a:r>
          </a:p>
          <a:p>
            <a:pPr lvl="1"/>
            <a:r>
              <a:rPr lang="en-US" dirty="0"/>
              <a:t>What is time-series forecasting?</a:t>
            </a:r>
          </a:p>
          <a:p>
            <a:r>
              <a:rPr lang="en-US" altLang="zh-TW" dirty="0"/>
              <a:t>Methods</a:t>
            </a:r>
            <a:endParaRPr lang="en-US" dirty="0"/>
          </a:p>
          <a:p>
            <a:pPr lvl="1"/>
            <a:r>
              <a:rPr lang="en-US" dirty="0"/>
              <a:t>Statistical and </a:t>
            </a:r>
            <a:r>
              <a:rPr lang="en-US" altLang="zh-TW" dirty="0"/>
              <a:t>Machine Learning </a:t>
            </a:r>
            <a:r>
              <a:rPr lang="en-US" dirty="0"/>
              <a:t>Models</a:t>
            </a:r>
          </a:p>
          <a:p>
            <a:pPr lvl="1"/>
            <a:r>
              <a:rPr lang="en-US" dirty="0"/>
              <a:t>Deep Learning Models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Graph Neural Networks (GNNs)</a:t>
            </a:r>
          </a:p>
          <a:p>
            <a:pPr lvl="1"/>
            <a:r>
              <a:rPr lang="en-US" dirty="0"/>
              <a:t>Foundation Models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Datasets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FDC994-DCED-C032-95BF-2B8AD1AE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42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A7638-AC5B-CA37-86B1-95B0D5B1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PatchTST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ABABC5-ED87-857D-C0B9-11B05294296D}"/>
              </a:ext>
            </a:extLst>
          </p:cNvPr>
          <p:cNvSpPr txBox="1"/>
          <p:nvPr/>
        </p:nvSpPr>
        <p:spPr>
          <a:xfrm>
            <a:off x="879295" y="26238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ICLR 2023</a:t>
            </a:r>
          </a:p>
        </p:txBody>
      </p:sp>
      <p:pic>
        <p:nvPicPr>
          <p:cNvPr id="5122" name="Picture 2" descr="PatchTST: A Breakthrough in Time Series Forecasting | by Marco Peixeiro |  Towards Data Science">
            <a:extLst>
              <a:ext uri="{FF2B5EF4-FFF2-40B4-BE49-F238E27FC236}">
                <a16:creationId xmlns:a16="http://schemas.microsoft.com/office/drawing/2014/main" id="{252A4CF8-9362-C194-1BBA-F5570D0A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62" y="1333992"/>
            <a:ext cx="7874267" cy="552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C2F51A5-15B7-6CC6-EFF7-176B205D84CC}"/>
              </a:ext>
            </a:extLst>
          </p:cNvPr>
          <p:cNvSpPr txBox="1"/>
          <p:nvPr/>
        </p:nvSpPr>
        <p:spPr>
          <a:xfrm>
            <a:off x="4623370" y="5329068"/>
            <a:ext cx="104471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</a:t>
            </a:r>
            <a:r>
              <a:rPr lang="en-US" b="1" dirty="0" err="1">
                <a:solidFill>
                  <a:srgbClr val="FF0000"/>
                </a:solidFill>
              </a:rPr>
              <a:t>RevIN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語音泡泡: 矩形 4">
            <a:extLst>
              <a:ext uri="{FF2B5EF4-FFF2-40B4-BE49-F238E27FC236}">
                <a16:creationId xmlns:a16="http://schemas.microsoft.com/office/drawing/2014/main" id="{A3F8D812-751B-F6AE-4F25-E8DA29796A3C}"/>
              </a:ext>
            </a:extLst>
          </p:cNvPr>
          <p:cNvSpPr/>
          <p:nvPr/>
        </p:nvSpPr>
        <p:spPr>
          <a:xfrm>
            <a:off x="7715892" y="6359166"/>
            <a:ext cx="2898550" cy="390955"/>
          </a:xfrm>
          <a:prstGeom prst="wedgeRectCallout">
            <a:avLst>
              <a:gd name="adj1" fmla="val -62251"/>
              <a:gd name="adj2" fmla="val 3602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1. Channel-Independence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3255CC7-4056-FBAB-33C3-0356E79A55EC}"/>
              </a:ext>
            </a:extLst>
          </p:cNvPr>
          <p:cNvSpPr txBox="1"/>
          <p:nvPr/>
        </p:nvSpPr>
        <p:spPr>
          <a:xfrm>
            <a:off x="5810315" y="5329068"/>
            <a:ext cx="133536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Patching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212740-CE16-0C79-8B6F-8A926559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07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481B12-AA7E-9D95-7A53-26202899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PatchTST</a:t>
            </a:r>
            <a:r>
              <a:rPr lang="en-US" dirty="0"/>
              <a:t> – 1. Channel-Independence</a:t>
            </a:r>
          </a:p>
        </p:txBody>
      </p:sp>
      <p:pic>
        <p:nvPicPr>
          <p:cNvPr id="7170" name="Picture 2" descr="PatchTST: Original Results and My Single-Channel Experiments | Medium">
            <a:extLst>
              <a:ext uri="{FF2B5EF4-FFF2-40B4-BE49-F238E27FC236}">
                <a16:creationId xmlns:a16="http://schemas.microsoft.com/office/drawing/2014/main" id="{8C220EBC-15EC-2A74-5F17-D9E59809E1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6"/>
          <a:stretch/>
        </p:blipFill>
        <p:spPr bwMode="auto">
          <a:xfrm>
            <a:off x="-4495" y="2291137"/>
            <a:ext cx="12196496" cy="339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CCE5D3-C550-A945-9C2E-5712494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2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A9103-A835-7FFA-279E-B07C635E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PatchTST</a:t>
            </a:r>
            <a:r>
              <a:rPr lang="en-US" dirty="0"/>
              <a:t> – 2. </a:t>
            </a:r>
            <a:r>
              <a:rPr lang="en-US" dirty="0" err="1"/>
              <a:t>RevIN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6D37B65-EB6B-7E26-3E52-7E7DE9287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44" y="1240326"/>
            <a:ext cx="11055416" cy="5293336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DE61F32-DE40-8A7C-2CCB-F6E86692C090}"/>
              </a:ext>
            </a:extLst>
          </p:cNvPr>
          <p:cNvSpPr txBox="1"/>
          <p:nvPr/>
        </p:nvSpPr>
        <p:spPr>
          <a:xfrm>
            <a:off x="11511" y="3563828"/>
            <a:ext cx="82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Input layer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4CFA15-631F-4561-6990-B24E106FED10}"/>
              </a:ext>
            </a:extLst>
          </p:cNvPr>
          <p:cNvSpPr txBox="1"/>
          <p:nvPr/>
        </p:nvSpPr>
        <p:spPr>
          <a:xfrm>
            <a:off x="11257777" y="3563828"/>
            <a:ext cx="955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Output layer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E4385F-7FCE-07DD-BEA2-45FE19CE80D8}"/>
              </a:ext>
            </a:extLst>
          </p:cNvPr>
          <p:cNvSpPr txBox="1"/>
          <p:nvPr/>
        </p:nvSpPr>
        <p:spPr>
          <a:xfrm>
            <a:off x="1049515" y="0"/>
            <a:ext cx="9180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err="1"/>
              <a:t>RevIN</a:t>
            </a:r>
            <a:r>
              <a:rPr lang="en-US" altLang="zh-TW" sz="2400" b="1" dirty="0"/>
              <a:t> = </a:t>
            </a:r>
            <a:r>
              <a:rPr lang="en-US" altLang="zh-TW" sz="2400" b="1" u="sng" dirty="0"/>
              <a:t>IN in the </a:t>
            </a:r>
            <a:r>
              <a:rPr lang="en-US" altLang="zh-TW" sz="24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input layer</a:t>
            </a:r>
            <a:r>
              <a:rPr lang="en-US" altLang="zh-TW" sz="2400" b="1" u="sng" dirty="0"/>
              <a:t>, and reverse it in the </a:t>
            </a:r>
            <a:r>
              <a:rPr lang="en-US" altLang="zh-TW" sz="24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output layer</a:t>
            </a:r>
            <a:endParaRPr lang="zh-TW" altLang="en-US" sz="2400" b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611CA3F-C9CD-1002-9844-92150A9FC1FD}"/>
              </a:ext>
            </a:extLst>
          </p:cNvPr>
          <p:cNvSpPr txBox="1"/>
          <p:nvPr/>
        </p:nvSpPr>
        <p:spPr>
          <a:xfrm>
            <a:off x="3971816" y="40622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ICLR 2022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ED0B14-E70C-FA65-CA85-E02C7F8C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DEA390-B0BB-36BE-3042-B412DC94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Why do we need </a:t>
            </a:r>
            <a:r>
              <a:rPr lang="en-US" altLang="zh-TW" dirty="0" err="1"/>
              <a:t>RevIN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EA8E6F-633E-4FB2-BF30-2FB4B5295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Statistical properties such as </a:t>
            </a:r>
            <a:r>
              <a:rPr lang="en-US" altLang="zh-TW" b="1" i="1" u="sng" dirty="0"/>
              <a:t>mean</a:t>
            </a:r>
            <a:r>
              <a:rPr lang="en-US" altLang="zh-TW" dirty="0"/>
              <a:t> and </a:t>
            </a:r>
            <a:r>
              <a:rPr lang="en-US" altLang="zh-TW" b="1" i="1" u="sng" dirty="0"/>
              <a:t>variance</a:t>
            </a:r>
            <a:r>
              <a:rPr lang="en-US" altLang="zh-TW" dirty="0"/>
              <a:t> often </a:t>
            </a:r>
            <a:r>
              <a:rPr lang="en-US" altLang="zh-TW" dirty="0">
                <a:solidFill>
                  <a:srgbClr val="FF0000"/>
                </a:solidFill>
              </a:rPr>
              <a:t>change over time</a:t>
            </a:r>
            <a:r>
              <a:rPr lang="en-US" altLang="zh-TW" dirty="0"/>
              <a:t> in time series, i.e., time-series data suffer from a </a:t>
            </a:r>
            <a:r>
              <a:rPr lang="en-US" altLang="zh-TW" dirty="0">
                <a:highlight>
                  <a:srgbClr val="FFFF00"/>
                </a:highlight>
              </a:rPr>
              <a:t>distribution shift problem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68389E9-6BAD-FF34-30CA-A71FAD3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16" y="3134784"/>
            <a:ext cx="7155275" cy="339125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620548-B0BF-6210-DDFA-F14A65E1C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2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AA240DB-54A4-DF80-EE64-7A5AE7B57348}"/>
              </a:ext>
            </a:extLst>
          </p:cNvPr>
          <p:cNvSpPr/>
          <p:nvPr/>
        </p:nvSpPr>
        <p:spPr>
          <a:xfrm>
            <a:off x="10674036" y="298764"/>
            <a:ext cx="1327717" cy="976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6EA9103-A835-7FFA-279E-B07C635E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6732"/>
            <a:ext cx="11392153" cy="731520"/>
          </a:xfrm>
        </p:spPr>
        <p:txBody>
          <a:bodyPr>
            <a:normAutofit/>
          </a:bodyPr>
          <a:lstStyle/>
          <a:p>
            <a:r>
              <a:rPr lang="en-US" altLang="zh-TW" dirty="0"/>
              <a:t>What’s the experimental results on their paper?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B8B6F3-C399-8590-9066-4127567E2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7" y="1275000"/>
            <a:ext cx="11811506" cy="524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ED231-01C1-8F10-99FC-6E252FB7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82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0D32790-A14F-A451-E5DF-5792C65784AE}"/>
              </a:ext>
            </a:extLst>
          </p:cNvPr>
          <p:cNvSpPr/>
          <p:nvPr/>
        </p:nvSpPr>
        <p:spPr>
          <a:xfrm>
            <a:off x="7702562" y="667024"/>
            <a:ext cx="1893501" cy="36933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CFD25F-1E75-C9B1-3A46-077966DB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Normalization Layers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3369BFC-8AF4-4800-31B7-4FFE5FAC5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148" y="1072568"/>
            <a:ext cx="8115702" cy="236153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93D3C8-789D-D5C5-5D8F-66CFFDDD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F857468E-2FBB-FE49-DE61-6B8D4691E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3" r="14391" b="19438"/>
          <a:stretch/>
        </p:blipFill>
        <p:spPr bwMode="auto">
          <a:xfrm>
            <a:off x="9410261" y="3594228"/>
            <a:ext cx="2603011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53645176-6B32-B92B-B71A-265279017F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5" r="32627" b="19438"/>
          <a:stretch/>
        </p:blipFill>
        <p:spPr bwMode="auto">
          <a:xfrm>
            <a:off x="6391060" y="3594228"/>
            <a:ext cx="2511875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D493301C-E8B5-86C7-4640-952D95621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r="68309" b="19438"/>
          <a:stretch/>
        </p:blipFill>
        <p:spPr bwMode="auto">
          <a:xfrm>
            <a:off x="178728" y="3594228"/>
            <a:ext cx="2571750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CDF38932-DC8A-E264-8FC8-F91862E77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2" r="50291" b="19438"/>
          <a:stretch/>
        </p:blipFill>
        <p:spPr bwMode="auto">
          <a:xfrm>
            <a:off x="3284894" y="3594228"/>
            <a:ext cx="2571750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4680213-7465-8017-1C92-8D43C6B31DCD}"/>
              </a:ext>
            </a:extLst>
          </p:cNvPr>
          <p:cNvSpPr txBox="1"/>
          <p:nvPr/>
        </p:nvSpPr>
        <p:spPr>
          <a:xfrm>
            <a:off x="6041602" y="657971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shift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 scale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re-scale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dirty="0"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re-shift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3F0F6CE-2CE8-FEC5-EE8E-1E50B25968E1}"/>
              </a:ext>
            </a:extLst>
          </p:cNvPr>
          <p:cNvCxnSpPr>
            <a:cxnSpLocks/>
          </p:cNvCxnSpPr>
          <p:nvPr/>
        </p:nvCxnSpPr>
        <p:spPr>
          <a:xfrm flipV="1">
            <a:off x="8265811" y="1027303"/>
            <a:ext cx="63373" cy="8286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9DC9EEB-E0D4-140C-247E-12E4812D065D}"/>
              </a:ext>
            </a:extLst>
          </p:cNvPr>
          <p:cNvCxnSpPr>
            <a:cxnSpLocks/>
          </p:cNvCxnSpPr>
          <p:nvPr/>
        </p:nvCxnSpPr>
        <p:spPr>
          <a:xfrm flipH="1" flipV="1">
            <a:off x="9364656" y="1027303"/>
            <a:ext cx="74874" cy="66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06D48CF-F913-6076-F64B-BB7166AC0C90}"/>
              </a:ext>
            </a:extLst>
          </p:cNvPr>
          <p:cNvSpPr txBox="1"/>
          <p:nvPr/>
        </p:nvSpPr>
        <p:spPr>
          <a:xfrm>
            <a:off x="8248093" y="34295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Affine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EBA24F9-2C6A-6261-693E-95745D837779}"/>
              </a:ext>
            </a:extLst>
          </p:cNvPr>
          <p:cNvSpPr txBox="1"/>
          <p:nvPr/>
        </p:nvSpPr>
        <p:spPr>
          <a:xfrm>
            <a:off x="8297497" y="149847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learnable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65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E6CE36AC-B868-D257-C665-DD02692B6249}"/>
              </a:ext>
            </a:extLst>
          </p:cNvPr>
          <p:cNvSpPr/>
          <p:nvPr/>
        </p:nvSpPr>
        <p:spPr>
          <a:xfrm>
            <a:off x="10985549" y="429559"/>
            <a:ext cx="693421" cy="763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09AE14FB-65EF-D61A-8E22-0B90A21B171F}"/>
              </a:ext>
            </a:extLst>
          </p:cNvPr>
          <p:cNvSpPr/>
          <p:nvPr/>
        </p:nvSpPr>
        <p:spPr>
          <a:xfrm>
            <a:off x="6128366" y="1134060"/>
            <a:ext cx="2992209" cy="5637932"/>
          </a:xfrm>
          <a:prstGeom prst="roundRect">
            <a:avLst>
              <a:gd name="adj" fmla="val 1333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CFD25F-1E75-C9B1-3A46-077966DB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Normalization Layers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93D3C8-789D-D5C5-5D8F-66CFFDDD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026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FD543272-8DFC-2F63-7818-B20FA61CD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3" r="14391" b="19438"/>
          <a:stretch/>
        </p:blipFill>
        <p:spPr bwMode="auto">
          <a:xfrm>
            <a:off x="9410261" y="3594228"/>
            <a:ext cx="2603011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07AEA7F7-2D16-52D8-5691-B22E1FACB497}"/>
              </a:ext>
            </a:extLst>
          </p:cNvPr>
          <p:cNvGrpSpPr/>
          <p:nvPr/>
        </p:nvGrpSpPr>
        <p:grpSpPr>
          <a:xfrm>
            <a:off x="20390" y="2432775"/>
            <a:ext cx="2633670" cy="830997"/>
            <a:chOff x="695652" y="2029280"/>
            <a:chExt cx="2633670" cy="830997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C320C92-B400-997A-FEC2-7E463A7E557A}"/>
                </a:ext>
              </a:extLst>
            </p:cNvPr>
            <p:cNvSpPr txBox="1"/>
            <p:nvPr/>
          </p:nvSpPr>
          <p:spPr>
            <a:xfrm>
              <a:off x="695652" y="2029280"/>
              <a:ext cx="26336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ym typeface="Wingdings" panose="05000000000000000000" pitchFamily="2" charset="2"/>
                </a:rPr>
                <a:t>(B, C, T)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zh-TW" sz="2400" dirty="0">
                  <a:sym typeface="Wingdings" panose="05000000000000000000" pitchFamily="2" charset="2"/>
                </a:rPr>
                <a:t> (B, C, T)</a:t>
              </a:r>
            </a:p>
            <a:p>
              <a:r>
                <a:rPr lang="en-US" altLang="zh-TW" sz="2400" dirty="0">
                  <a:sym typeface="Wingdings" panose="05000000000000000000" pitchFamily="2" charset="2"/>
                </a:rPr>
                <a:t>          </a:t>
              </a:r>
              <a:r>
                <a:rPr lang="en-US" altLang="zh-TW" sz="1600" dirty="0">
                  <a:sym typeface="Wingdings" panose="05000000000000000000" pitchFamily="2" charset="2"/>
                </a:rPr>
                <a:t> </a:t>
              </a:r>
              <a:r>
                <a:rPr lang="en-US" altLang="zh-TW" sz="2400" dirty="0">
                  <a:sym typeface="Wingdings" panose="05000000000000000000" pitchFamily="2" charset="2"/>
                </a:rPr>
                <a:t>     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BN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箭號: 向下 7">
              <a:extLst>
                <a:ext uri="{FF2B5EF4-FFF2-40B4-BE49-F238E27FC236}">
                  <a16:creationId xmlns:a16="http://schemas.microsoft.com/office/drawing/2014/main" id="{E8C2FEFE-0F0F-77DB-7726-31901FF6C6A7}"/>
                </a:ext>
              </a:extLst>
            </p:cNvPr>
            <p:cNvSpPr/>
            <p:nvPr/>
          </p:nvSpPr>
          <p:spPr>
            <a:xfrm rot="10800000">
              <a:off x="1215981" y="2429520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5A0E53D-D310-D4BA-6B28-50377D222B8E}"/>
              </a:ext>
            </a:extLst>
          </p:cNvPr>
          <p:cNvGrpSpPr/>
          <p:nvPr/>
        </p:nvGrpSpPr>
        <p:grpSpPr>
          <a:xfrm>
            <a:off x="3065880" y="2432774"/>
            <a:ext cx="2633670" cy="830997"/>
            <a:chOff x="3611835" y="1980757"/>
            <a:chExt cx="2633670" cy="830997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C7CA84D1-C133-4CE3-5120-0BEB9F2E31D0}"/>
                </a:ext>
              </a:extLst>
            </p:cNvPr>
            <p:cNvSpPr txBox="1"/>
            <p:nvPr/>
          </p:nvSpPr>
          <p:spPr>
            <a:xfrm>
              <a:off x="3611835" y="1980757"/>
              <a:ext cx="26336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ym typeface="Wingdings" panose="05000000000000000000" pitchFamily="2" charset="2"/>
                </a:rPr>
                <a:t>(B, C, T)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zh-TW" sz="2400" dirty="0">
                  <a:sym typeface="Wingdings" panose="05000000000000000000" pitchFamily="2" charset="2"/>
                </a:rPr>
                <a:t> (B, C, T)</a:t>
              </a:r>
            </a:p>
            <a:p>
              <a:r>
                <a:rPr lang="en-US" altLang="zh-TW" sz="2400" dirty="0">
                  <a:sym typeface="Wingdings" panose="05000000000000000000" pitchFamily="2" charset="2"/>
                </a:rPr>
                <a:t>                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LN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箭號: 向下 9">
              <a:extLst>
                <a:ext uri="{FF2B5EF4-FFF2-40B4-BE49-F238E27FC236}">
                  <a16:creationId xmlns:a16="http://schemas.microsoft.com/office/drawing/2014/main" id="{73122F1B-B3A4-0C00-4E67-D736EE82F15F}"/>
                </a:ext>
              </a:extLst>
            </p:cNvPr>
            <p:cNvSpPr/>
            <p:nvPr/>
          </p:nvSpPr>
          <p:spPr>
            <a:xfrm rot="10800000">
              <a:off x="3792260" y="2380997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1FB1ADA-4E88-EE21-6FAD-27B8844857FB}"/>
              </a:ext>
            </a:extLst>
          </p:cNvPr>
          <p:cNvGrpSpPr/>
          <p:nvPr/>
        </p:nvGrpSpPr>
        <p:grpSpPr>
          <a:xfrm>
            <a:off x="6133912" y="2432774"/>
            <a:ext cx="2633670" cy="830997"/>
            <a:chOff x="5962581" y="2598003"/>
            <a:chExt cx="2633670" cy="830997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6BA5044-3444-F810-B577-D6B9A2730F99}"/>
                </a:ext>
              </a:extLst>
            </p:cNvPr>
            <p:cNvSpPr txBox="1"/>
            <p:nvPr/>
          </p:nvSpPr>
          <p:spPr>
            <a:xfrm>
              <a:off x="5962581" y="2598003"/>
              <a:ext cx="26336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ym typeface="Wingdings" panose="05000000000000000000" pitchFamily="2" charset="2"/>
                </a:rPr>
                <a:t>(B, C, T)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zh-TW" sz="2400" dirty="0">
                  <a:sym typeface="Wingdings" panose="05000000000000000000" pitchFamily="2" charset="2"/>
                </a:rPr>
                <a:t> (B, C, T)</a:t>
              </a:r>
            </a:p>
            <a:p>
              <a:r>
                <a:rPr lang="en-US" altLang="zh-TW" sz="2400" dirty="0">
                  <a:sym typeface="Wingdings" panose="05000000000000000000" pitchFamily="2" charset="2"/>
                </a:rPr>
                <a:t>          </a:t>
              </a:r>
              <a:r>
                <a:rPr lang="en-US" altLang="zh-TW" sz="1100" dirty="0">
                  <a:sym typeface="Wingdings" panose="05000000000000000000" pitchFamily="2" charset="2"/>
                </a:rPr>
                <a:t> </a:t>
              </a:r>
              <a:r>
                <a:rPr lang="en-US" altLang="zh-TW" sz="2400" dirty="0">
                  <a:sym typeface="Wingdings" panose="05000000000000000000" pitchFamily="2" charset="2"/>
                </a:rPr>
                <a:t>     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 IN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箭號: 向下 11">
              <a:extLst>
                <a:ext uri="{FF2B5EF4-FFF2-40B4-BE49-F238E27FC236}">
                  <a16:creationId xmlns:a16="http://schemas.microsoft.com/office/drawing/2014/main" id="{A21C5772-1B50-DF10-360A-9810BF2ECF30}"/>
                </a:ext>
              </a:extLst>
            </p:cNvPr>
            <p:cNvSpPr/>
            <p:nvPr/>
          </p:nvSpPr>
          <p:spPr>
            <a:xfrm rot="10800000">
              <a:off x="6143006" y="2998243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箭號: 向下 12">
              <a:extLst>
                <a:ext uri="{FF2B5EF4-FFF2-40B4-BE49-F238E27FC236}">
                  <a16:creationId xmlns:a16="http://schemas.microsoft.com/office/drawing/2014/main" id="{EBC04706-6BDC-BA68-6104-AA5CF735703B}"/>
                </a:ext>
              </a:extLst>
            </p:cNvPr>
            <p:cNvSpPr/>
            <p:nvPr/>
          </p:nvSpPr>
          <p:spPr>
            <a:xfrm rot="10800000">
              <a:off x="6479037" y="2998243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416E1795-3F24-6471-0F1B-68B850DF4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5" r="32627" b="19438"/>
          <a:stretch/>
        </p:blipFill>
        <p:spPr bwMode="auto">
          <a:xfrm>
            <a:off x="6391060" y="3594228"/>
            <a:ext cx="2511875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CCAB87BA-B559-C934-DD9A-35E2D4196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4" r="68309" b="19438"/>
          <a:stretch/>
        </p:blipFill>
        <p:spPr bwMode="auto">
          <a:xfrm>
            <a:off x="178728" y="3594228"/>
            <a:ext cx="2571750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2" descr="pytorch - Batch normalization vs layer normalization - Stack Overflow">
            <a:extLst>
              <a:ext uri="{FF2B5EF4-FFF2-40B4-BE49-F238E27FC236}">
                <a16:creationId xmlns:a16="http://schemas.microsoft.com/office/drawing/2014/main" id="{F0BF4890-35FB-F45C-06C4-8075E25B6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2" r="50291" b="19438"/>
          <a:stretch/>
        </p:blipFill>
        <p:spPr bwMode="auto">
          <a:xfrm>
            <a:off x="3284894" y="3594228"/>
            <a:ext cx="2571750" cy="29152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99EFE071-C768-AECB-8215-63025B7D4248}"/>
              </a:ext>
            </a:extLst>
          </p:cNvPr>
          <p:cNvGrpSpPr/>
          <p:nvPr/>
        </p:nvGrpSpPr>
        <p:grpSpPr>
          <a:xfrm>
            <a:off x="9300565" y="2432774"/>
            <a:ext cx="2633670" cy="830997"/>
            <a:chOff x="7096056" y="5963105"/>
            <a:chExt cx="2633670" cy="830997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2E63026-E5D0-3AF4-1B40-6B68C08549D4}"/>
                </a:ext>
              </a:extLst>
            </p:cNvPr>
            <p:cNvSpPr txBox="1"/>
            <p:nvPr/>
          </p:nvSpPr>
          <p:spPr>
            <a:xfrm>
              <a:off x="7096056" y="5963105"/>
              <a:ext cx="26336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ym typeface="Wingdings" panose="05000000000000000000" pitchFamily="2" charset="2"/>
                </a:rPr>
                <a:t>(B, C, T)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</a:t>
              </a:r>
              <a:r>
                <a:rPr lang="en-US" altLang="zh-TW" sz="2400" dirty="0">
                  <a:sym typeface="Wingdings" panose="05000000000000000000" pitchFamily="2" charset="2"/>
                </a:rPr>
                <a:t> (B, C, T)</a:t>
              </a:r>
            </a:p>
            <a:p>
              <a:r>
                <a:rPr lang="en-US" altLang="zh-TW" sz="2400" dirty="0">
                  <a:sym typeface="Wingdings" panose="05000000000000000000" pitchFamily="2" charset="2"/>
                </a:rPr>
                <a:t>            </a:t>
              </a:r>
              <a:r>
                <a:rPr lang="en-US" altLang="zh-TW" sz="2400" dirty="0">
                  <a:solidFill>
                    <a:srgbClr val="000000"/>
                  </a:solidFill>
                  <a:sym typeface="Wingdings" panose="05000000000000000000" pitchFamily="2" charset="2"/>
                </a:rPr>
                <a:t>    GN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" name="箭號: 向下 4">
              <a:extLst>
                <a:ext uri="{FF2B5EF4-FFF2-40B4-BE49-F238E27FC236}">
                  <a16:creationId xmlns:a16="http://schemas.microsoft.com/office/drawing/2014/main" id="{5A2C5CD1-DA54-86EB-AA47-F547DA059AD9}"/>
                </a:ext>
              </a:extLst>
            </p:cNvPr>
            <p:cNvSpPr/>
            <p:nvPr/>
          </p:nvSpPr>
          <p:spPr>
            <a:xfrm rot="10800000">
              <a:off x="7607209" y="6363345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箭號: 向下 5">
              <a:extLst>
                <a:ext uri="{FF2B5EF4-FFF2-40B4-BE49-F238E27FC236}">
                  <a16:creationId xmlns:a16="http://schemas.microsoft.com/office/drawing/2014/main" id="{604C6B8A-ADF1-2838-0863-D86CC038E2A4}"/>
                </a:ext>
              </a:extLst>
            </p:cNvPr>
            <p:cNvSpPr/>
            <p:nvPr/>
          </p:nvSpPr>
          <p:spPr>
            <a:xfrm rot="10800000">
              <a:off x="7282701" y="6363345"/>
              <a:ext cx="225278" cy="353086"/>
            </a:xfrm>
            <a:prstGeom prst="downArrow">
              <a:avLst>
                <a:gd name="adj1" fmla="val 33087"/>
                <a:gd name="adj2" fmla="val 50000"/>
              </a:avLst>
            </a:prstGeom>
            <a:solidFill>
              <a:srgbClr val="C0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47006166-5C87-1F58-682B-1B1FEE428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668"/>
          <a:stretch/>
        </p:blipFill>
        <p:spPr>
          <a:xfrm>
            <a:off x="3897638" y="1485670"/>
            <a:ext cx="1262322" cy="66684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EEC1C8F-3DC1-9E2A-196C-F654AE121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" t="5969" r="39220"/>
          <a:stretch/>
        </p:blipFill>
        <p:spPr>
          <a:xfrm>
            <a:off x="6494936" y="1498599"/>
            <a:ext cx="2205379" cy="653913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CF2F2C45-E7DA-6AB9-F237-A2EAAD782EAB}"/>
              </a:ext>
            </a:extLst>
          </p:cNvPr>
          <p:cNvGrpSpPr/>
          <p:nvPr/>
        </p:nvGrpSpPr>
        <p:grpSpPr>
          <a:xfrm>
            <a:off x="415122" y="1483446"/>
            <a:ext cx="2292868" cy="671289"/>
            <a:chOff x="415122" y="1357064"/>
            <a:chExt cx="2292868" cy="671289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B2FE1883-28DB-83F7-FFCC-F9E07CB37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9178" b="64136"/>
            <a:stretch/>
          </p:blipFill>
          <p:spPr>
            <a:xfrm>
              <a:off x="415122" y="1357064"/>
              <a:ext cx="2137578" cy="331402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0DDEAE2-A601-BFA0-9559-FB407A54E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197" r="66938"/>
            <a:stretch/>
          </p:blipFill>
          <p:spPr>
            <a:xfrm>
              <a:off x="415122" y="1679036"/>
              <a:ext cx="2292868" cy="349317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2D793AF-8225-AFBD-D6B5-9F24B9A83EDF}"/>
              </a:ext>
            </a:extLst>
          </p:cNvPr>
          <p:cNvGrpSpPr/>
          <p:nvPr/>
        </p:nvGrpSpPr>
        <p:grpSpPr>
          <a:xfrm>
            <a:off x="9873577" y="1523775"/>
            <a:ext cx="1534809" cy="631208"/>
            <a:chOff x="9873577" y="1523775"/>
            <a:chExt cx="1534809" cy="631208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43795BC0-1E58-1D38-5A12-F461A3703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60803" b="47680"/>
            <a:stretch/>
          </p:blipFill>
          <p:spPr>
            <a:xfrm>
              <a:off x="9873577" y="1523775"/>
              <a:ext cx="1404023" cy="328953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4F15A842-58F4-3D98-C3EE-D6E0D2D4C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1927" r="57151"/>
            <a:stretch/>
          </p:blipFill>
          <p:spPr>
            <a:xfrm>
              <a:off x="9873577" y="1852728"/>
              <a:ext cx="1534809" cy="302255"/>
            </a:xfrm>
            <a:prstGeom prst="rect">
              <a:avLst/>
            </a:prstGeom>
          </p:spPr>
        </p:pic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7DA2A37-626C-EFCF-14F7-A5A072A066CC}"/>
              </a:ext>
            </a:extLst>
          </p:cNvPr>
          <p:cNvSpPr txBox="1"/>
          <p:nvPr/>
        </p:nvSpPr>
        <p:spPr>
          <a:xfrm>
            <a:off x="455835" y="113406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7"/>
              </a:rPr>
              <a:t>nn.BatchNorm1d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CE16DD-5146-9918-7BAA-BECF4F3EEA42}"/>
              </a:ext>
            </a:extLst>
          </p:cNvPr>
          <p:cNvSpPr txBox="1"/>
          <p:nvPr/>
        </p:nvSpPr>
        <p:spPr>
          <a:xfrm>
            <a:off x="3656608" y="1134060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hlinkClick r:id="rId8"/>
              </a:rPr>
              <a:t>nn.LayerNorm</a:t>
            </a:r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FC94042-3594-7C81-A443-E2A9B120B182}"/>
              </a:ext>
            </a:extLst>
          </p:cNvPr>
          <p:cNvSpPr txBox="1"/>
          <p:nvPr/>
        </p:nvSpPr>
        <p:spPr>
          <a:xfrm>
            <a:off x="6390337" y="113406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9"/>
              </a:rPr>
              <a:t>nn.InstanceNorm1d</a:t>
            </a:r>
            <a:endParaRPr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158AFD6-8415-5A5A-C823-E12B20838E10}"/>
              </a:ext>
            </a:extLst>
          </p:cNvPr>
          <p:cNvSpPr txBox="1"/>
          <p:nvPr/>
        </p:nvSpPr>
        <p:spPr>
          <a:xfrm>
            <a:off x="9763127" y="1134060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hlinkClick r:id="rId10"/>
              </a:rPr>
              <a:t>nn.GroupNorm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328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DD203-9828-CC47-A01F-5256D0BC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RevIN</a:t>
            </a:r>
            <a:r>
              <a:rPr lang="en-US" altLang="zh-TW" dirty="0"/>
              <a:t> in details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D13B69BD-DBE0-2B21-CAD1-77E700E03C41}"/>
              </a:ext>
            </a:extLst>
          </p:cNvPr>
          <p:cNvSpPr/>
          <p:nvPr/>
        </p:nvSpPr>
        <p:spPr>
          <a:xfrm>
            <a:off x="878186" y="5069940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51C67B0F-3CCF-925E-D9C2-1A618B8A0D5E}"/>
              </a:ext>
            </a:extLst>
          </p:cNvPr>
          <p:cNvSpPr/>
          <p:nvPr/>
        </p:nvSpPr>
        <p:spPr>
          <a:xfrm>
            <a:off x="878187" y="3662984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7A6C0FC-BC58-AC2D-AD9B-4837DDAF6CA8}"/>
              </a:ext>
            </a:extLst>
          </p:cNvPr>
          <p:cNvSpPr/>
          <p:nvPr/>
        </p:nvSpPr>
        <p:spPr>
          <a:xfrm>
            <a:off x="869133" y="2243479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4AC74B02-0F14-E52A-8AC9-299C73076D4E}"/>
              </a:ext>
            </a:extLst>
          </p:cNvPr>
          <p:cNvSpPr/>
          <p:nvPr/>
        </p:nvSpPr>
        <p:spPr>
          <a:xfrm>
            <a:off x="8644714" y="5140455"/>
            <a:ext cx="3041965" cy="353086"/>
          </a:xfrm>
          <a:custGeom>
            <a:avLst/>
            <a:gdLst>
              <a:gd name="connsiteX0" fmla="*/ 0 w 3041965"/>
              <a:gd name="connsiteY0" fmla="*/ 0 h 353086"/>
              <a:gd name="connsiteX1" fmla="*/ 162963 w 3041965"/>
              <a:gd name="connsiteY1" fmla="*/ 208230 h 353086"/>
              <a:gd name="connsiteX2" fmla="*/ 706171 w 3041965"/>
              <a:gd name="connsiteY2" fmla="*/ 36214 h 353086"/>
              <a:gd name="connsiteX3" fmla="*/ 769545 w 3041965"/>
              <a:gd name="connsiteY3" fmla="*/ 72428 h 353086"/>
              <a:gd name="connsiteX4" fmla="*/ 896293 w 3041965"/>
              <a:gd name="connsiteY4" fmla="*/ 235391 h 353086"/>
              <a:gd name="connsiteX5" fmla="*/ 1023042 w 3041965"/>
              <a:gd name="connsiteY5" fmla="*/ 199177 h 353086"/>
              <a:gd name="connsiteX6" fmla="*/ 1258432 w 3041965"/>
              <a:gd name="connsiteY6" fmla="*/ 18107 h 353086"/>
              <a:gd name="connsiteX7" fmla="*/ 1339913 w 3041965"/>
              <a:gd name="connsiteY7" fmla="*/ 27161 h 353086"/>
              <a:gd name="connsiteX8" fmla="*/ 1430448 w 3041965"/>
              <a:gd name="connsiteY8" fmla="*/ 190123 h 353086"/>
              <a:gd name="connsiteX9" fmla="*/ 1602464 w 3041965"/>
              <a:gd name="connsiteY9" fmla="*/ 280658 h 353086"/>
              <a:gd name="connsiteX10" fmla="*/ 1783533 w 3041965"/>
              <a:gd name="connsiteY10" fmla="*/ 217284 h 353086"/>
              <a:gd name="connsiteX11" fmla="*/ 1874068 w 3041965"/>
              <a:gd name="connsiteY11" fmla="*/ 162963 h 353086"/>
              <a:gd name="connsiteX12" fmla="*/ 2109458 w 3041965"/>
              <a:gd name="connsiteY12" fmla="*/ 353086 h 353086"/>
              <a:gd name="connsiteX13" fmla="*/ 2281474 w 3041965"/>
              <a:gd name="connsiteY13" fmla="*/ 334979 h 353086"/>
              <a:gd name="connsiteX14" fmla="*/ 2399169 w 3041965"/>
              <a:gd name="connsiteY14" fmla="*/ 235391 h 353086"/>
              <a:gd name="connsiteX15" fmla="*/ 2426329 w 3041965"/>
              <a:gd name="connsiteY15" fmla="*/ 217284 h 353086"/>
              <a:gd name="connsiteX16" fmla="*/ 2661719 w 3041965"/>
              <a:gd name="connsiteY16" fmla="*/ 280658 h 353086"/>
              <a:gd name="connsiteX17" fmla="*/ 2815628 w 3041965"/>
              <a:gd name="connsiteY17" fmla="*/ 190123 h 353086"/>
              <a:gd name="connsiteX18" fmla="*/ 3041965 w 3041965"/>
              <a:gd name="connsiteY18" fmla="*/ 108642 h 35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5" h="353086">
                <a:moveTo>
                  <a:pt x="0" y="0"/>
                </a:moveTo>
                <a:cubicBezTo>
                  <a:pt x="54321" y="69410"/>
                  <a:pt x="77548" y="186488"/>
                  <a:pt x="162963" y="208230"/>
                </a:cubicBezTo>
                <a:cubicBezTo>
                  <a:pt x="276477" y="237124"/>
                  <a:pt x="586857" y="88090"/>
                  <a:pt x="706171" y="36214"/>
                </a:cubicBezTo>
                <a:cubicBezTo>
                  <a:pt x="727296" y="48285"/>
                  <a:pt x="752746" y="54828"/>
                  <a:pt x="769545" y="72428"/>
                </a:cubicBezTo>
                <a:cubicBezTo>
                  <a:pt x="817061" y="122207"/>
                  <a:pt x="834741" y="204615"/>
                  <a:pt x="896293" y="235391"/>
                </a:cubicBezTo>
                <a:cubicBezTo>
                  <a:pt x="935594" y="255042"/>
                  <a:pt x="980792" y="211248"/>
                  <a:pt x="1023042" y="199177"/>
                </a:cubicBezTo>
                <a:cubicBezTo>
                  <a:pt x="1101505" y="138820"/>
                  <a:pt x="1171433" y="65335"/>
                  <a:pt x="1258432" y="18107"/>
                </a:cubicBezTo>
                <a:cubicBezTo>
                  <a:pt x="1282449" y="5069"/>
                  <a:pt x="1320590" y="7838"/>
                  <a:pt x="1339913" y="27161"/>
                </a:cubicBezTo>
                <a:cubicBezTo>
                  <a:pt x="1383853" y="71101"/>
                  <a:pt x="1385744" y="146960"/>
                  <a:pt x="1430448" y="190123"/>
                </a:cubicBezTo>
                <a:cubicBezTo>
                  <a:pt x="1477062" y="235130"/>
                  <a:pt x="1545125" y="250480"/>
                  <a:pt x="1602464" y="280658"/>
                </a:cubicBezTo>
                <a:cubicBezTo>
                  <a:pt x="1662820" y="259533"/>
                  <a:pt x="1724859" y="242710"/>
                  <a:pt x="1783533" y="217284"/>
                </a:cubicBezTo>
                <a:cubicBezTo>
                  <a:pt x="1815825" y="203291"/>
                  <a:pt x="1841582" y="149427"/>
                  <a:pt x="1874068" y="162963"/>
                </a:cubicBezTo>
                <a:cubicBezTo>
                  <a:pt x="1967170" y="201755"/>
                  <a:pt x="2109458" y="353086"/>
                  <a:pt x="2109458" y="353086"/>
                </a:cubicBezTo>
                <a:cubicBezTo>
                  <a:pt x="2166797" y="347050"/>
                  <a:pt x="2228058" y="356679"/>
                  <a:pt x="2281474" y="334979"/>
                </a:cubicBezTo>
                <a:cubicBezTo>
                  <a:pt x="2329087" y="315636"/>
                  <a:pt x="2359283" y="267798"/>
                  <a:pt x="2399169" y="235391"/>
                </a:cubicBezTo>
                <a:cubicBezTo>
                  <a:pt x="2407614" y="228530"/>
                  <a:pt x="2417276" y="223320"/>
                  <a:pt x="2426329" y="217284"/>
                </a:cubicBezTo>
                <a:cubicBezTo>
                  <a:pt x="2505470" y="273813"/>
                  <a:pt x="2533066" y="309248"/>
                  <a:pt x="2661719" y="280658"/>
                </a:cubicBezTo>
                <a:cubicBezTo>
                  <a:pt x="2719822" y="267746"/>
                  <a:pt x="2761837" y="215603"/>
                  <a:pt x="2815628" y="190123"/>
                </a:cubicBezTo>
                <a:cubicBezTo>
                  <a:pt x="2933732" y="134179"/>
                  <a:pt x="2955306" y="130308"/>
                  <a:pt x="3041965" y="108642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DA10A0A4-2C05-549B-FA4C-9E43B6B1F541}"/>
              </a:ext>
            </a:extLst>
          </p:cNvPr>
          <p:cNvSpPr/>
          <p:nvPr/>
        </p:nvSpPr>
        <p:spPr>
          <a:xfrm>
            <a:off x="8644715" y="3615800"/>
            <a:ext cx="3041964" cy="353086"/>
          </a:xfrm>
          <a:custGeom>
            <a:avLst/>
            <a:gdLst>
              <a:gd name="connsiteX0" fmla="*/ 0 w 3041964"/>
              <a:gd name="connsiteY0" fmla="*/ 154280 h 201134"/>
              <a:gd name="connsiteX1" fmla="*/ 344032 w 3041964"/>
              <a:gd name="connsiteY1" fmla="*/ 63745 h 201134"/>
              <a:gd name="connsiteX2" fmla="*/ 525101 w 3041964"/>
              <a:gd name="connsiteY2" fmla="*/ 163334 h 201134"/>
              <a:gd name="connsiteX3" fmla="*/ 932507 w 3041964"/>
              <a:gd name="connsiteY3" fmla="*/ 45638 h 201134"/>
              <a:gd name="connsiteX4" fmla="*/ 1004935 w 3041964"/>
              <a:gd name="connsiteY4" fmla="*/ 27532 h 201134"/>
              <a:gd name="connsiteX5" fmla="*/ 1068309 w 3041964"/>
              <a:gd name="connsiteY5" fmla="*/ 81852 h 201134"/>
              <a:gd name="connsiteX6" fmla="*/ 1294646 w 3041964"/>
              <a:gd name="connsiteY6" fmla="*/ 18478 h 201134"/>
              <a:gd name="connsiteX7" fmla="*/ 1394234 w 3041964"/>
              <a:gd name="connsiteY7" fmla="*/ 9425 h 201134"/>
              <a:gd name="connsiteX8" fmla="*/ 1548143 w 3041964"/>
              <a:gd name="connsiteY8" fmla="*/ 90906 h 201134"/>
              <a:gd name="connsiteX9" fmla="*/ 1665838 w 3041964"/>
              <a:gd name="connsiteY9" fmla="*/ 99959 h 201134"/>
              <a:gd name="connsiteX10" fmla="*/ 1865014 w 3041964"/>
              <a:gd name="connsiteY10" fmla="*/ 54692 h 201134"/>
              <a:gd name="connsiteX11" fmla="*/ 2027976 w 3041964"/>
              <a:gd name="connsiteY11" fmla="*/ 371 h 201134"/>
              <a:gd name="connsiteX12" fmla="*/ 2055137 w 3041964"/>
              <a:gd name="connsiteY12" fmla="*/ 9425 h 201134"/>
              <a:gd name="connsiteX13" fmla="*/ 2172832 w 3041964"/>
              <a:gd name="connsiteY13" fmla="*/ 127120 h 201134"/>
              <a:gd name="connsiteX14" fmla="*/ 2435382 w 3041964"/>
              <a:gd name="connsiteY14" fmla="*/ 118066 h 201134"/>
              <a:gd name="connsiteX15" fmla="*/ 2616451 w 3041964"/>
              <a:gd name="connsiteY15" fmla="*/ 81852 h 201134"/>
              <a:gd name="connsiteX16" fmla="*/ 2797521 w 3041964"/>
              <a:gd name="connsiteY16" fmla="*/ 118066 h 201134"/>
              <a:gd name="connsiteX17" fmla="*/ 3023857 w 3041964"/>
              <a:gd name="connsiteY17" fmla="*/ 199547 h 201134"/>
              <a:gd name="connsiteX18" fmla="*/ 3041964 w 3041964"/>
              <a:gd name="connsiteY18" fmla="*/ 172387 h 2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964" h="201134">
                <a:moveTo>
                  <a:pt x="0" y="154280"/>
                </a:moveTo>
                <a:cubicBezTo>
                  <a:pt x="114677" y="124102"/>
                  <a:pt x="225468" y="61701"/>
                  <a:pt x="344032" y="63745"/>
                </a:cubicBezTo>
                <a:cubicBezTo>
                  <a:pt x="412905" y="64933"/>
                  <a:pt x="456250" y="165452"/>
                  <a:pt x="525101" y="163334"/>
                </a:cubicBezTo>
                <a:cubicBezTo>
                  <a:pt x="666389" y="158987"/>
                  <a:pt x="796494" y="84132"/>
                  <a:pt x="932507" y="45638"/>
                </a:cubicBezTo>
                <a:cubicBezTo>
                  <a:pt x="956452" y="38861"/>
                  <a:pt x="980792" y="33567"/>
                  <a:pt x="1004935" y="27532"/>
                </a:cubicBezTo>
                <a:cubicBezTo>
                  <a:pt x="1026060" y="45639"/>
                  <a:pt x="1040500" y="82721"/>
                  <a:pt x="1068309" y="81852"/>
                </a:cubicBezTo>
                <a:cubicBezTo>
                  <a:pt x="1146618" y="79405"/>
                  <a:pt x="1218164" y="35474"/>
                  <a:pt x="1294646" y="18478"/>
                </a:cubicBezTo>
                <a:cubicBezTo>
                  <a:pt x="1327185" y="11247"/>
                  <a:pt x="1361038" y="12443"/>
                  <a:pt x="1394234" y="9425"/>
                </a:cubicBezTo>
                <a:cubicBezTo>
                  <a:pt x="1443914" y="42545"/>
                  <a:pt x="1487359" y="75710"/>
                  <a:pt x="1548143" y="90906"/>
                </a:cubicBezTo>
                <a:cubicBezTo>
                  <a:pt x="1586316" y="100449"/>
                  <a:pt x="1626606" y="96941"/>
                  <a:pt x="1665838" y="99959"/>
                </a:cubicBezTo>
                <a:cubicBezTo>
                  <a:pt x="1732230" y="84870"/>
                  <a:pt x="1799366" y="72745"/>
                  <a:pt x="1865014" y="54692"/>
                </a:cubicBezTo>
                <a:cubicBezTo>
                  <a:pt x="1920223" y="39509"/>
                  <a:pt x="1972274" y="13633"/>
                  <a:pt x="2027976" y="371"/>
                </a:cubicBezTo>
                <a:cubicBezTo>
                  <a:pt x="2037260" y="-1839"/>
                  <a:pt x="2046083" y="6407"/>
                  <a:pt x="2055137" y="9425"/>
                </a:cubicBezTo>
                <a:cubicBezTo>
                  <a:pt x="2094369" y="48657"/>
                  <a:pt x="2123207" y="102308"/>
                  <a:pt x="2172832" y="127120"/>
                </a:cubicBezTo>
                <a:cubicBezTo>
                  <a:pt x="2330731" y="206069"/>
                  <a:pt x="2316832" y="149680"/>
                  <a:pt x="2435382" y="118066"/>
                </a:cubicBezTo>
                <a:cubicBezTo>
                  <a:pt x="2494855" y="102206"/>
                  <a:pt x="2556095" y="93923"/>
                  <a:pt x="2616451" y="81852"/>
                </a:cubicBezTo>
                <a:cubicBezTo>
                  <a:pt x="2676808" y="93923"/>
                  <a:pt x="2738971" y="99077"/>
                  <a:pt x="2797521" y="118066"/>
                </a:cubicBezTo>
                <a:cubicBezTo>
                  <a:pt x="2836630" y="130750"/>
                  <a:pt x="2953876" y="213543"/>
                  <a:pt x="3023857" y="199547"/>
                </a:cubicBezTo>
                <a:cubicBezTo>
                  <a:pt x="3034527" y="197413"/>
                  <a:pt x="3035928" y="181440"/>
                  <a:pt x="3041964" y="172387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2570C91F-61D7-E628-57F3-17F2EE3A0CC3}"/>
              </a:ext>
            </a:extLst>
          </p:cNvPr>
          <p:cNvSpPr/>
          <p:nvPr/>
        </p:nvSpPr>
        <p:spPr>
          <a:xfrm>
            <a:off x="8635661" y="2332094"/>
            <a:ext cx="3096285" cy="428127"/>
          </a:xfrm>
          <a:custGeom>
            <a:avLst/>
            <a:gdLst>
              <a:gd name="connsiteX0" fmla="*/ 0 w 3096285"/>
              <a:gd name="connsiteY0" fmla="*/ 155689 h 428127"/>
              <a:gd name="connsiteX1" fmla="*/ 162962 w 3096285"/>
              <a:gd name="connsiteY1" fmla="*/ 65155 h 428127"/>
              <a:gd name="connsiteX2" fmla="*/ 253497 w 3096285"/>
              <a:gd name="connsiteY2" fmla="*/ 237171 h 428127"/>
              <a:gd name="connsiteX3" fmla="*/ 298764 w 3096285"/>
              <a:gd name="connsiteY3" fmla="*/ 246224 h 428127"/>
              <a:gd name="connsiteX4" fmla="*/ 651849 w 3096285"/>
              <a:gd name="connsiteY4" fmla="*/ 28941 h 428127"/>
              <a:gd name="connsiteX5" fmla="*/ 706170 w 3096285"/>
              <a:gd name="connsiteY5" fmla="*/ 92315 h 428127"/>
              <a:gd name="connsiteX6" fmla="*/ 878186 w 3096285"/>
              <a:gd name="connsiteY6" fmla="*/ 128529 h 428127"/>
              <a:gd name="connsiteX7" fmla="*/ 923453 w 3096285"/>
              <a:gd name="connsiteY7" fmla="*/ 164743 h 428127"/>
              <a:gd name="connsiteX8" fmla="*/ 1258431 w 3096285"/>
              <a:gd name="connsiteY8" fmla="*/ 74208 h 428127"/>
              <a:gd name="connsiteX9" fmla="*/ 1602463 w 3096285"/>
              <a:gd name="connsiteY9" fmla="*/ 155689 h 428127"/>
              <a:gd name="connsiteX10" fmla="*/ 1828800 w 3096285"/>
              <a:gd name="connsiteY10" fmla="*/ 83262 h 428127"/>
              <a:gd name="connsiteX11" fmla="*/ 1973655 w 3096285"/>
              <a:gd name="connsiteY11" fmla="*/ 37994 h 428127"/>
              <a:gd name="connsiteX12" fmla="*/ 2227152 w 3096285"/>
              <a:gd name="connsiteY12" fmla="*/ 219064 h 428127"/>
              <a:gd name="connsiteX13" fmla="*/ 2399168 w 3096285"/>
              <a:gd name="connsiteY13" fmla="*/ 282438 h 428127"/>
              <a:gd name="connsiteX14" fmla="*/ 2444435 w 3096285"/>
              <a:gd name="connsiteY14" fmla="*/ 255277 h 428127"/>
              <a:gd name="connsiteX15" fmla="*/ 2507810 w 3096285"/>
              <a:gd name="connsiteY15" fmla="*/ 200957 h 428127"/>
              <a:gd name="connsiteX16" fmla="*/ 2616451 w 3096285"/>
              <a:gd name="connsiteY16" fmla="*/ 182850 h 428127"/>
              <a:gd name="connsiteX17" fmla="*/ 3078178 w 3096285"/>
              <a:gd name="connsiteY17" fmla="*/ 327705 h 428127"/>
              <a:gd name="connsiteX18" fmla="*/ 3096285 w 3096285"/>
              <a:gd name="connsiteY18" fmla="*/ 309598 h 42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96285" h="428127">
                <a:moveTo>
                  <a:pt x="0" y="155689"/>
                </a:moveTo>
                <a:cubicBezTo>
                  <a:pt x="22257" y="136612"/>
                  <a:pt x="123475" y="36950"/>
                  <a:pt x="162962" y="65155"/>
                </a:cubicBezTo>
                <a:cubicBezTo>
                  <a:pt x="215688" y="102817"/>
                  <a:pt x="214620" y="185335"/>
                  <a:pt x="253497" y="237171"/>
                </a:cubicBezTo>
                <a:cubicBezTo>
                  <a:pt x="262730" y="249481"/>
                  <a:pt x="283675" y="243206"/>
                  <a:pt x="298764" y="246224"/>
                </a:cubicBezTo>
                <a:cubicBezTo>
                  <a:pt x="365216" y="197259"/>
                  <a:pt x="558563" y="39705"/>
                  <a:pt x="651849" y="28941"/>
                </a:cubicBezTo>
                <a:cubicBezTo>
                  <a:pt x="679489" y="25752"/>
                  <a:pt x="688063" y="71190"/>
                  <a:pt x="706170" y="92315"/>
                </a:cubicBezTo>
                <a:cubicBezTo>
                  <a:pt x="883328" y="-43961"/>
                  <a:pt x="782981" y="-27262"/>
                  <a:pt x="878186" y="128529"/>
                </a:cubicBezTo>
                <a:cubicBezTo>
                  <a:pt x="888262" y="145017"/>
                  <a:pt x="908364" y="152672"/>
                  <a:pt x="923453" y="164743"/>
                </a:cubicBezTo>
                <a:cubicBezTo>
                  <a:pt x="1007839" y="136614"/>
                  <a:pt x="1193886" y="71134"/>
                  <a:pt x="1258431" y="74208"/>
                </a:cubicBezTo>
                <a:cubicBezTo>
                  <a:pt x="1376147" y="79813"/>
                  <a:pt x="1487786" y="128529"/>
                  <a:pt x="1602463" y="155689"/>
                </a:cubicBezTo>
                <a:cubicBezTo>
                  <a:pt x="1753874" y="323924"/>
                  <a:pt x="1618823" y="234183"/>
                  <a:pt x="1828800" y="83262"/>
                </a:cubicBezTo>
                <a:cubicBezTo>
                  <a:pt x="1869878" y="53737"/>
                  <a:pt x="1925370" y="53083"/>
                  <a:pt x="1973655" y="37994"/>
                </a:cubicBezTo>
                <a:cubicBezTo>
                  <a:pt x="2238362" y="134252"/>
                  <a:pt x="1850244" y="-21738"/>
                  <a:pt x="2227152" y="219064"/>
                </a:cubicBezTo>
                <a:cubicBezTo>
                  <a:pt x="2278646" y="251963"/>
                  <a:pt x="2341829" y="261313"/>
                  <a:pt x="2399168" y="282438"/>
                </a:cubicBezTo>
                <a:cubicBezTo>
                  <a:pt x="2414257" y="273384"/>
                  <a:pt x="2430358" y="265835"/>
                  <a:pt x="2444435" y="255277"/>
                </a:cubicBezTo>
                <a:cubicBezTo>
                  <a:pt x="2466693" y="238583"/>
                  <a:pt x="2482167" y="211754"/>
                  <a:pt x="2507810" y="200957"/>
                </a:cubicBezTo>
                <a:cubicBezTo>
                  <a:pt x="2541646" y="186710"/>
                  <a:pt x="2580237" y="188886"/>
                  <a:pt x="2616451" y="182850"/>
                </a:cubicBezTo>
                <a:cubicBezTo>
                  <a:pt x="3107969" y="428608"/>
                  <a:pt x="2934029" y="513040"/>
                  <a:pt x="3078178" y="327705"/>
                </a:cubicBezTo>
                <a:cubicBezTo>
                  <a:pt x="3083418" y="320967"/>
                  <a:pt x="3090249" y="315634"/>
                  <a:pt x="3096285" y="309598"/>
                </a:cubicBezTo>
              </a:path>
            </a:pathLst>
          </a:custGeom>
          <a:noFill/>
          <a:ln w="76200">
            <a:solidFill>
              <a:srgbClr val="00818F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/>
              <p:nvPr/>
            </p:nvSpPr>
            <p:spPr>
              <a:xfrm>
                <a:off x="322955" y="1057215"/>
                <a:ext cx="35666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/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698E56C-D768-B699-F36C-6B7F3947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" y="1057215"/>
                <a:ext cx="3566682" cy="523220"/>
              </a:xfrm>
              <a:prstGeom prst="rect">
                <a:avLst/>
              </a:prstGeom>
              <a:blipFill>
                <a:blip r:embed="rId2"/>
                <a:stretch>
                  <a:fillRect l="-3590"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立方體 2">
            <a:extLst>
              <a:ext uri="{FF2B5EF4-FFF2-40B4-BE49-F238E27FC236}">
                <a16:creationId xmlns:a16="http://schemas.microsoft.com/office/drawing/2014/main" id="{FE8991A5-471F-3D2A-B5C6-6AD11D679F7C}"/>
              </a:ext>
            </a:extLst>
          </p:cNvPr>
          <p:cNvSpPr/>
          <p:nvPr/>
        </p:nvSpPr>
        <p:spPr>
          <a:xfrm>
            <a:off x="1073409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1" name="立方體 20">
            <a:extLst>
              <a:ext uri="{FF2B5EF4-FFF2-40B4-BE49-F238E27FC236}">
                <a16:creationId xmlns:a16="http://schemas.microsoft.com/office/drawing/2014/main" id="{0DE07560-2C15-9B40-B427-517C030B8D71}"/>
              </a:ext>
            </a:extLst>
          </p:cNvPr>
          <p:cNvSpPr/>
          <p:nvPr/>
        </p:nvSpPr>
        <p:spPr>
          <a:xfrm>
            <a:off x="2107601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2" name="立方體 21">
            <a:extLst>
              <a:ext uri="{FF2B5EF4-FFF2-40B4-BE49-F238E27FC236}">
                <a16:creationId xmlns:a16="http://schemas.microsoft.com/office/drawing/2014/main" id="{F8FFF6EB-E67B-D019-67E6-350ECB0E9CB3}"/>
              </a:ext>
            </a:extLst>
          </p:cNvPr>
          <p:cNvSpPr/>
          <p:nvPr/>
        </p:nvSpPr>
        <p:spPr>
          <a:xfrm>
            <a:off x="3130620" y="1907836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24" name="立方體 23">
            <a:extLst>
              <a:ext uri="{FF2B5EF4-FFF2-40B4-BE49-F238E27FC236}">
                <a16:creationId xmlns:a16="http://schemas.microsoft.com/office/drawing/2014/main" id="{903848D5-B25C-2125-C57D-DC95E3E08EDF}"/>
              </a:ext>
            </a:extLst>
          </p:cNvPr>
          <p:cNvSpPr/>
          <p:nvPr/>
        </p:nvSpPr>
        <p:spPr>
          <a:xfrm>
            <a:off x="1073409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5" name="立方體 24">
            <a:extLst>
              <a:ext uri="{FF2B5EF4-FFF2-40B4-BE49-F238E27FC236}">
                <a16:creationId xmlns:a16="http://schemas.microsoft.com/office/drawing/2014/main" id="{8DD5E7D8-705E-DC15-CBF3-7014489B4E5B}"/>
              </a:ext>
            </a:extLst>
          </p:cNvPr>
          <p:cNvSpPr/>
          <p:nvPr/>
        </p:nvSpPr>
        <p:spPr>
          <a:xfrm>
            <a:off x="2107601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7" name="立方體 26">
            <a:extLst>
              <a:ext uri="{FF2B5EF4-FFF2-40B4-BE49-F238E27FC236}">
                <a16:creationId xmlns:a16="http://schemas.microsoft.com/office/drawing/2014/main" id="{A3B23464-5EE2-E805-3394-15CA19A27A86}"/>
              </a:ext>
            </a:extLst>
          </p:cNvPr>
          <p:cNvSpPr/>
          <p:nvPr/>
        </p:nvSpPr>
        <p:spPr>
          <a:xfrm>
            <a:off x="3130620" y="3348917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28" name="立方體 27">
            <a:extLst>
              <a:ext uri="{FF2B5EF4-FFF2-40B4-BE49-F238E27FC236}">
                <a16:creationId xmlns:a16="http://schemas.microsoft.com/office/drawing/2014/main" id="{007A557D-B5C4-107B-CC20-1C402E3FA37B}"/>
              </a:ext>
            </a:extLst>
          </p:cNvPr>
          <p:cNvSpPr/>
          <p:nvPr/>
        </p:nvSpPr>
        <p:spPr>
          <a:xfrm>
            <a:off x="1073409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29" name="立方體 28">
            <a:extLst>
              <a:ext uri="{FF2B5EF4-FFF2-40B4-BE49-F238E27FC236}">
                <a16:creationId xmlns:a16="http://schemas.microsoft.com/office/drawing/2014/main" id="{C0B3E1FC-5476-2093-69BD-1F4F83D73A76}"/>
              </a:ext>
            </a:extLst>
          </p:cNvPr>
          <p:cNvSpPr/>
          <p:nvPr/>
        </p:nvSpPr>
        <p:spPr>
          <a:xfrm>
            <a:off x="2107601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0" name="立方體 29">
            <a:extLst>
              <a:ext uri="{FF2B5EF4-FFF2-40B4-BE49-F238E27FC236}">
                <a16:creationId xmlns:a16="http://schemas.microsoft.com/office/drawing/2014/main" id="{42858853-F1BD-D7B0-B4E0-C058BF4189A4}"/>
              </a:ext>
            </a:extLst>
          </p:cNvPr>
          <p:cNvSpPr/>
          <p:nvPr/>
        </p:nvSpPr>
        <p:spPr>
          <a:xfrm>
            <a:off x="3130620" y="4834791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9" name="立方體 38">
            <a:extLst>
              <a:ext uri="{FF2B5EF4-FFF2-40B4-BE49-F238E27FC236}">
                <a16:creationId xmlns:a16="http://schemas.microsoft.com/office/drawing/2014/main" id="{1DD9366C-1AEC-51F4-A9F8-A70657BF2186}"/>
              </a:ext>
            </a:extLst>
          </p:cNvPr>
          <p:cNvSpPr/>
          <p:nvPr/>
        </p:nvSpPr>
        <p:spPr>
          <a:xfrm>
            <a:off x="8857571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1’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1" name="立方體 40">
            <a:extLst>
              <a:ext uri="{FF2B5EF4-FFF2-40B4-BE49-F238E27FC236}">
                <a16:creationId xmlns:a16="http://schemas.microsoft.com/office/drawing/2014/main" id="{C2A3A495-E984-2C70-35BE-D4EE21DF9CA3}"/>
              </a:ext>
            </a:extLst>
          </p:cNvPr>
          <p:cNvSpPr/>
          <p:nvPr/>
        </p:nvSpPr>
        <p:spPr>
          <a:xfrm>
            <a:off x="9891763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2’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42" name="立方體 41">
            <a:extLst>
              <a:ext uri="{FF2B5EF4-FFF2-40B4-BE49-F238E27FC236}">
                <a16:creationId xmlns:a16="http://schemas.microsoft.com/office/drawing/2014/main" id="{CD941899-3943-0374-15FB-3D0D74D3BA73}"/>
              </a:ext>
            </a:extLst>
          </p:cNvPr>
          <p:cNvSpPr/>
          <p:nvPr/>
        </p:nvSpPr>
        <p:spPr>
          <a:xfrm>
            <a:off x="10914782" y="2011591"/>
            <a:ext cx="798114" cy="758647"/>
          </a:xfrm>
          <a:prstGeom prst="cub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FF0000"/>
                </a:solidFill>
              </a:rPr>
              <a:t>3’</a:t>
            </a:r>
            <a:endParaRPr lang="zh-TW" alt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立方體 13">
            <a:extLst>
              <a:ext uri="{FF2B5EF4-FFF2-40B4-BE49-F238E27FC236}">
                <a16:creationId xmlns:a16="http://schemas.microsoft.com/office/drawing/2014/main" id="{3C1772AE-FFF2-1127-6733-F38751117516}"/>
              </a:ext>
            </a:extLst>
          </p:cNvPr>
          <p:cNvSpPr/>
          <p:nvPr/>
        </p:nvSpPr>
        <p:spPr>
          <a:xfrm>
            <a:off x="8857571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1’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18" name="立方體 17">
            <a:extLst>
              <a:ext uri="{FF2B5EF4-FFF2-40B4-BE49-F238E27FC236}">
                <a16:creationId xmlns:a16="http://schemas.microsoft.com/office/drawing/2014/main" id="{453D32C4-6E83-AAA5-677A-D18CD3332DC2}"/>
              </a:ext>
            </a:extLst>
          </p:cNvPr>
          <p:cNvSpPr/>
          <p:nvPr/>
        </p:nvSpPr>
        <p:spPr>
          <a:xfrm>
            <a:off x="9891763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2’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2" name="立方體 31">
            <a:extLst>
              <a:ext uri="{FF2B5EF4-FFF2-40B4-BE49-F238E27FC236}">
                <a16:creationId xmlns:a16="http://schemas.microsoft.com/office/drawing/2014/main" id="{9FA01D02-8563-D905-21FE-569C0B6B9874}"/>
              </a:ext>
            </a:extLst>
          </p:cNvPr>
          <p:cNvSpPr/>
          <p:nvPr/>
        </p:nvSpPr>
        <p:spPr>
          <a:xfrm>
            <a:off x="10914782" y="3355736"/>
            <a:ext cx="798114" cy="758647"/>
          </a:xfrm>
          <a:prstGeom prst="cub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50"/>
                </a:solidFill>
              </a:rPr>
              <a:t>3’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33" name="立方體 32">
            <a:extLst>
              <a:ext uri="{FF2B5EF4-FFF2-40B4-BE49-F238E27FC236}">
                <a16:creationId xmlns:a16="http://schemas.microsoft.com/office/drawing/2014/main" id="{5ED5F4C8-A246-FDB3-6D1B-8CA832CE2D60}"/>
              </a:ext>
            </a:extLst>
          </p:cNvPr>
          <p:cNvSpPr/>
          <p:nvPr/>
        </p:nvSpPr>
        <p:spPr>
          <a:xfrm>
            <a:off x="8857571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1’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5" name="立方體 34">
            <a:extLst>
              <a:ext uri="{FF2B5EF4-FFF2-40B4-BE49-F238E27FC236}">
                <a16:creationId xmlns:a16="http://schemas.microsoft.com/office/drawing/2014/main" id="{0B0445EA-ABC9-E335-6619-D799BCA90C9E}"/>
              </a:ext>
            </a:extLst>
          </p:cNvPr>
          <p:cNvSpPr/>
          <p:nvPr/>
        </p:nvSpPr>
        <p:spPr>
          <a:xfrm>
            <a:off x="9891763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2’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36" name="立方體 35">
            <a:extLst>
              <a:ext uri="{FF2B5EF4-FFF2-40B4-BE49-F238E27FC236}">
                <a16:creationId xmlns:a16="http://schemas.microsoft.com/office/drawing/2014/main" id="{3FE13614-DD37-9A3D-BC8D-F2681EFDF2C8}"/>
              </a:ext>
            </a:extLst>
          </p:cNvPr>
          <p:cNvSpPr/>
          <p:nvPr/>
        </p:nvSpPr>
        <p:spPr>
          <a:xfrm>
            <a:off x="10914782" y="4822168"/>
            <a:ext cx="798114" cy="758647"/>
          </a:xfrm>
          <a:prstGeom prst="cub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00B0F0"/>
                </a:solidFill>
              </a:rPr>
              <a:t>3’</a:t>
            </a:r>
            <a:endParaRPr lang="zh-TW" altLang="en-US" sz="4000" b="1" dirty="0">
              <a:solidFill>
                <a:srgbClr val="00B0F0"/>
              </a:solidFill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DAA36849-6A19-817E-DE75-8458741C23EE}"/>
              </a:ext>
            </a:extLst>
          </p:cNvPr>
          <p:cNvSpPr/>
          <p:nvPr/>
        </p:nvSpPr>
        <p:spPr>
          <a:xfrm>
            <a:off x="8721617" y="1907836"/>
            <a:ext cx="1111254" cy="98734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下 47">
            <a:extLst>
              <a:ext uri="{FF2B5EF4-FFF2-40B4-BE49-F238E27FC236}">
                <a16:creationId xmlns:a16="http://schemas.microsoft.com/office/drawing/2014/main" id="{8164851B-E613-202A-7A8C-52B501D23A7A}"/>
              </a:ext>
            </a:extLst>
          </p:cNvPr>
          <p:cNvSpPr/>
          <p:nvPr/>
        </p:nvSpPr>
        <p:spPr>
          <a:xfrm rot="10800000">
            <a:off x="8972048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向下 55">
            <a:extLst>
              <a:ext uri="{FF2B5EF4-FFF2-40B4-BE49-F238E27FC236}">
                <a16:creationId xmlns:a16="http://schemas.microsoft.com/office/drawing/2014/main" id="{8767EB08-B099-198B-AA54-F501FDFEF1E0}"/>
              </a:ext>
            </a:extLst>
          </p:cNvPr>
          <p:cNvSpPr/>
          <p:nvPr/>
        </p:nvSpPr>
        <p:spPr>
          <a:xfrm rot="10800000">
            <a:off x="9308079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0EC06D5-9E20-E468-5CF6-8F3E0ECCE22D}"/>
              </a:ext>
            </a:extLst>
          </p:cNvPr>
          <p:cNvSpPr/>
          <p:nvPr/>
        </p:nvSpPr>
        <p:spPr>
          <a:xfrm>
            <a:off x="865077" y="1828728"/>
            <a:ext cx="1140696" cy="98865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CC1A14E8-C15D-C27C-98BE-EFBAD9FFE686}"/>
              </a:ext>
            </a:extLst>
          </p:cNvPr>
          <p:cNvGrpSpPr/>
          <p:nvPr/>
        </p:nvGrpSpPr>
        <p:grpSpPr>
          <a:xfrm>
            <a:off x="3920151" y="1166270"/>
            <a:ext cx="5151591" cy="4426957"/>
            <a:chOff x="3920151" y="1166270"/>
            <a:chExt cx="5151591" cy="4426957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D1899D22-62A3-BF79-5257-E54E25CE1B21}"/>
                </a:ext>
              </a:extLst>
            </p:cNvPr>
            <p:cNvSpPr/>
            <p:nvPr/>
          </p:nvSpPr>
          <p:spPr>
            <a:xfrm>
              <a:off x="4212238" y="1992596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99C9F30-421F-E769-4573-0D3691535E9A}"/>
                </a:ext>
              </a:extLst>
            </p:cNvPr>
            <p:cNvSpPr/>
            <p:nvPr/>
          </p:nvSpPr>
          <p:spPr>
            <a:xfrm>
              <a:off x="4212238" y="34290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C4DDDDF-D867-4016-8C07-2111EE472C3A}"/>
                </a:ext>
              </a:extLst>
            </p:cNvPr>
            <p:cNvSpPr/>
            <p:nvPr/>
          </p:nvSpPr>
          <p:spPr>
            <a:xfrm>
              <a:off x="4212238" y="48654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EBDF588F-A6E1-42D4-19AB-4CEC6C2B8AD9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4891248" y="2009962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6F308E6-A675-E065-85E7-6BB77F85F7E2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7C5F7CD-674F-6461-95B9-442DF47490A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19DBF6B-17D9-67BC-6657-5938E5D4827C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891248" y="2332101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75F8713-8568-DEA5-60DD-D4E5F7DEDF97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4891248" y="2009962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F764722-B8D1-AF14-5AF3-476669C39210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2009962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735DB2D-A50E-D333-4133-0ABE36386E5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4891248" y="3193811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82C2C33B-5B3B-2001-55B9-DD9E1E800701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891248" y="3768505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39EF90A-C40F-2028-1251-7479C028A59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4891248" y="3768505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DFB090F-7007-E84A-12F2-AB88DE558985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4891248" y="5204909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E54A7FF7-B465-963B-8B1D-2C125217397B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4343199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F3B863DC-03DB-D3AA-1B2C-F3823879D7B8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4891248" y="3193811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72967CB1-DA5D-BDA6-C030-67D15849AC52}"/>
                </a:ext>
              </a:extLst>
            </p:cNvPr>
            <p:cNvSpPr txBox="1"/>
            <p:nvPr/>
          </p:nvSpPr>
          <p:spPr>
            <a:xfrm>
              <a:off x="3920151" y="1459395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Input layer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A8CE2028-7C9A-A906-6ADD-00C1C5226516}"/>
                </a:ext>
              </a:extLst>
            </p:cNvPr>
            <p:cNvSpPr txBox="1"/>
            <p:nvPr/>
          </p:nvSpPr>
          <p:spPr>
            <a:xfrm>
              <a:off x="5617332" y="1166270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45B69"/>
                  </a:solidFill>
                </a:rPr>
                <a:t>Hidden layer</a:t>
              </a:r>
              <a:endParaRPr lang="zh-TW" altLang="en-US" dirty="0">
                <a:solidFill>
                  <a:srgbClr val="F45B69"/>
                </a:solidFill>
              </a:endParaRPr>
            </a:p>
          </p:txBody>
        </p:sp>
        <p:sp>
          <p:nvSpPr>
            <p:cNvPr id="69" name="橢圓 68">
              <a:extLst>
                <a:ext uri="{FF2B5EF4-FFF2-40B4-BE49-F238E27FC236}">
                  <a16:creationId xmlns:a16="http://schemas.microsoft.com/office/drawing/2014/main" id="{3D0EF9FF-8A4C-ACF5-8A48-9618B1D7F783}"/>
                </a:ext>
              </a:extLst>
            </p:cNvPr>
            <p:cNvSpPr/>
            <p:nvPr/>
          </p:nvSpPr>
          <p:spPr>
            <a:xfrm flipH="1">
              <a:off x="7895461" y="2004500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橢圓 69">
              <a:extLst>
                <a:ext uri="{FF2B5EF4-FFF2-40B4-BE49-F238E27FC236}">
                  <a16:creationId xmlns:a16="http://schemas.microsoft.com/office/drawing/2014/main" id="{9B9C45FB-C851-5259-E7A9-5F132367A9E7}"/>
                </a:ext>
              </a:extLst>
            </p:cNvPr>
            <p:cNvSpPr/>
            <p:nvPr/>
          </p:nvSpPr>
          <p:spPr>
            <a:xfrm flipH="1">
              <a:off x="7895461" y="3440904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15186AC7-6B59-F722-611F-894F46B56CF5}"/>
                </a:ext>
              </a:extLst>
            </p:cNvPr>
            <p:cNvSpPr/>
            <p:nvPr/>
          </p:nvSpPr>
          <p:spPr>
            <a:xfrm flipH="1">
              <a:off x="7895461" y="4877308"/>
              <a:ext cx="679010" cy="679010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CCC9A8F5-7735-B3A9-2B8B-C9778EE65020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 flipV="1">
              <a:off x="6723173" y="2021866"/>
              <a:ext cx="1172288" cy="3221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>
              <a:extLst>
                <a:ext uri="{FF2B5EF4-FFF2-40B4-BE49-F238E27FC236}">
                  <a16:creationId xmlns:a16="http://schemas.microsoft.com/office/drawing/2014/main" id="{58630B19-BD73-9B99-5337-9684BD9DDC16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723173" y="2344005"/>
              <a:ext cx="1172288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1BF7513F-902B-BF49-E649-17FA32374DCD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734377" y="2344005"/>
              <a:ext cx="1161084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3A2A2F28-A877-0FDD-6787-BC94F0AF6ADA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 flipH="1">
              <a:off x="6634938" y="2344005"/>
              <a:ext cx="1260523" cy="29722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00E80F24-D16E-A595-83EF-692FEFF3C410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 flipV="1">
              <a:off x="6723173" y="2021866"/>
              <a:ext cx="1172288" cy="17585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AB3D0178-8356-97ED-44FD-FEE4C758FA52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23173" y="2021866"/>
              <a:ext cx="1172288" cy="3194947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089090D7-E81E-4F16-937C-47802BDBF59A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 flipV="1">
              <a:off x="6723173" y="3205715"/>
              <a:ext cx="1172288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6B824671-6F09-0343-B54E-7184FC9C0D41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>
              <a:off x="6734377" y="3780409"/>
              <a:ext cx="1161084" cy="574694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A7B319F4-2404-254C-3BC3-B4F7F659A5BE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 flipH="1">
              <a:off x="6634938" y="3780409"/>
              <a:ext cx="1260523" cy="1535843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911CE22D-E5E5-69D6-DEE7-C12B3F7FAC26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>
              <a:off x="6634938" y="5216813"/>
              <a:ext cx="1260523" cy="99439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FCACC482-3F8F-9BF8-E065-9EBAECE755E9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34377" y="4355103"/>
              <a:ext cx="1161084" cy="861710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70986DC9-B29D-4DE6-9DB2-62B1349A9029}"/>
                </a:ext>
              </a:extLst>
            </p:cNvPr>
            <p:cNvCxnSpPr>
              <a:cxnSpLocks/>
              <a:stCxn id="71" idx="6"/>
            </p:cNvCxnSpPr>
            <p:nvPr/>
          </p:nvCxnSpPr>
          <p:spPr>
            <a:xfrm flipH="1" flipV="1">
              <a:off x="6723173" y="3205715"/>
              <a:ext cx="1172288" cy="2011098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55D97E40-EDF4-362D-3203-2C82E24FD5CF}"/>
                </a:ext>
              </a:extLst>
            </p:cNvPr>
            <p:cNvSpPr txBox="1"/>
            <p:nvPr/>
          </p:nvSpPr>
          <p:spPr>
            <a:xfrm flipH="1">
              <a:off x="7526126" y="1471299"/>
              <a:ext cx="1545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0070C0"/>
                  </a:solidFill>
                </a:rPr>
                <a:t>Output layer</a:t>
              </a:r>
              <a:endParaRPr lang="zh-TW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905D9C10-A16B-4FEE-CB5E-FD4E5480278A}"/>
                </a:ext>
              </a:extLst>
            </p:cNvPr>
            <p:cNvSpPr txBox="1"/>
            <p:nvPr/>
          </p:nvSpPr>
          <p:spPr>
            <a:xfrm>
              <a:off x="6131639" y="176341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B37C9BA7-4D30-85CF-4350-9BF703247A4F}"/>
                </a:ext>
              </a:extLst>
            </p:cNvPr>
            <p:cNvSpPr txBox="1"/>
            <p:nvPr/>
          </p:nvSpPr>
          <p:spPr>
            <a:xfrm>
              <a:off x="6131639" y="294596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B9A5C8A7-F09E-6705-8848-BFA959A2698F}"/>
                </a:ext>
              </a:extLst>
            </p:cNvPr>
            <p:cNvSpPr txBox="1"/>
            <p:nvPr/>
          </p:nvSpPr>
          <p:spPr>
            <a:xfrm>
              <a:off x="6131639" y="406928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6C127C04-9AE3-F7D4-54B6-CB5D09F44747}"/>
                </a:ext>
              </a:extLst>
            </p:cNvPr>
            <p:cNvSpPr txBox="1"/>
            <p:nvPr/>
          </p:nvSpPr>
          <p:spPr>
            <a:xfrm>
              <a:off x="6131639" y="5070007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F45B69"/>
                  </a:solidFill>
                </a:rPr>
                <a:t>…</a:t>
              </a:r>
              <a:endParaRPr lang="zh-TW" altLang="en-US" sz="2800" dirty="0">
                <a:solidFill>
                  <a:srgbClr val="F45B6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4F499BFF-6D94-9AD1-A9E4-A65131690549}"/>
                  </a:ext>
                </a:extLst>
              </p:cNvPr>
              <p:cNvSpPr txBox="1"/>
              <p:nvPr/>
            </p:nvSpPr>
            <p:spPr>
              <a:xfrm>
                <a:off x="8236237" y="1057215"/>
                <a:ext cx="34961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b="0" dirty="0"/>
                  <a:t>Restore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4F499BFF-6D94-9AD1-A9E4-A65131690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237" y="1057215"/>
                <a:ext cx="3496150" cy="523220"/>
              </a:xfrm>
              <a:prstGeom prst="rect">
                <a:avLst/>
              </a:prstGeom>
              <a:blipFill>
                <a:blip r:embed="rId3"/>
                <a:stretch>
                  <a:fillRect l="-3484" t="-11628" b="-313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F060307-C1D6-85A3-34B0-D6784979EF1B}"/>
              </a:ext>
            </a:extLst>
          </p:cNvPr>
          <p:cNvSpPr txBox="1"/>
          <p:nvPr/>
        </p:nvSpPr>
        <p:spPr>
          <a:xfrm>
            <a:off x="1012551" y="5963105"/>
            <a:ext cx="2633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  </a:t>
            </a:r>
            <a:r>
              <a:rPr lang="en-US" altLang="zh-TW" sz="1100" dirty="0">
                <a:sym typeface="Wingdings" panose="05000000000000000000" pitchFamily="2" charset="2"/>
              </a:rPr>
              <a:t>       </a:t>
            </a:r>
            <a:r>
              <a:rPr lang="en-US" altLang="zh-TW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RevIN</a:t>
            </a:r>
            <a:r>
              <a:rPr lang="en-US" altLang="zh-TW" sz="2400" baseline="-25000" dirty="0" err="1">
                <a:solidFill>
                  <a:srgbClr val="000000"/>
                </a:solidFill>
                <a:sym typeface="Wingdings" panose="05000000000000000000" pitchFamily="2" charset="2"/>
              </a:rPr>
              <a:t>remove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120" name="箭號: 向下 119">
            <a:extLst>
              <a:ext uri="{FF2B5EF4-FFF2-40B4-BE49-F238E27FC236}">
                <a16:creationId xmlns:a16="http://schemas.microsoft.com/office/drawing/2014/main" id="{D9EA104D-469E-6CF5-B59C-C31F7D42E80A}"/>
              </a:ext>
            </a:extLst>
          </p:cNvPr>
          <p:cNvSpPr/>
          <p:nvPr/>
        </p:nvSpPr>
        <p:spPr>
          <a:xfrm rot="10800000">
            <a:off x="1192976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箭號: 向下 120">
            <a:extLst>
              <a:ext uri="{FF2B5EF4-FFF2-40B4-BE49-F238E27FC236}">
                <a16:creationId xmlns:a16="http://schemas.microsoft.com/office/drawing/2014/main" id="{AE80D49F-9466-B9D0-A7EE-EF862A1EDD3B}"/>
              </a:ext>
            </a:extLst>
          </p:cNvPr>
          <p:cNvSpPr/>
          <p:nvPr/>
        </p:nvSpPr>
        <p:spPr>
          <a:xfrm rot="10800000">
            <a:off x="1518733" y="6363345"/>
            <a:ext cx="225278" cy="353086"/>
          </a:xfrm>
          <a:prstGeom prst="downArrow">
            <a:avLst>
              <a:gd name="adj1" fmla="val 33087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4AB96E4-9448-35BE-F7A2-E08729E7FAB3}"/>
              </a:ext>
            </a:extLst>
          </p:cNvPr>
          <p:cNvSpPr txBox="1"/>
          <p:nvPr/>
        </p:nvSpPr>
        <p:spPr>
          <a:xfrm>
            <a:off x="7029998" y="-9819"/>
            <a:ext cx="525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 still apply z-score normalization on our dataset.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89F16B-B761-1BE9-0CA4-8238F4AB0BD3}"/>
              </a:ext>
            </a:extLst>
          </p:cNvPr>
          <p:cNvSpPr txBox="1"/>
          <p:nvPr/>
        </p:nvSpPr>
        <p:spPr>
          <a:xfrm>
            <a:off x="8791623" y="5963105"/>
            <a:ext cx="2633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ym typeface="Wingdings" panose="05000000000000000000" pitchFamily="2" charset="2"/>
              </a:rPr>
              <a:t>(B, C, T) </a:t>
            </a:r>
            <a:r>
              <a:rPr lang="en-US" altLang="zh-TW" sz="24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400" dirty="0">
                <a:sym typeface="Wingdings" panose="05000000000000000000" pitchFamily="2" charset="2"/>
              </a:rPr>
              <a:t> (B, C, T)</a:t>
            </a:r>
          </a:p>
          <a:p>
            <a:r>
              <a:rPr lang="en-US" altLang="zh-TW" sz="2400" dirty="0">
                <a:sym typeface="Wingdings" panose="05000000000000000000" pitchFamily="2" charset="2"/>
              </a:rPr>
              <a:t>          </a:t>
            </a:r>
            <a:r>
              <a:rPr lang="en-US" altLang="zh-TW" sz="1100" dirty="0">
                <a:sym typeface="Wingdings" panose="05000000000000000000" pitchFamily="2" charset="2"/>
              </a:rPr>
              <a:t>      </a:t>
            </a:r>
            <a:r>
              <a:rPr lang="en-US" altLang="zh-TW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RevIN</a:t>
            </a:r>
            <a:r>
              <a:rPr lang="en-US" altLang="zh-TW" sz="2400" baseline="-25000" dirty="0" err="1">
                <a:solidFill>
                  <a:srgbClr val="000000"/>
                </a:solidFill>
                <a:sym typeface="Wingdings" panose="05000000000000000000" pitchFamily="2" charset="2"/>
              </a:rPr>
              <a:t>restore</a:t>
            </a:r>
            <a:endParaRPr lang="zh-TW" altLang="en-US" sz="2400" baseline="-25000" dirty="0">
              <a:solidFill>
                <a:srgbClr val="00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E22233-2DD7-DA07-0AE5-2143C82306E1}"/>
              </a:ext>
            </a:extLst>
          </p:cNvPr>
          <p:cNvSpPr txBox="1"/>
          <p:nvPr/>
        </p:nvSpPr>
        <p:spPr>
          <a:xfrm>
            <a:off x="3980032" y="6248751"/>
            <a:ext cx="4749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We apply normalization on each (instance, channel)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74AB47-A627-1F9E-163F-193E420F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4" grpId="0" animBg="1"/>
      <p:bldP spid="48" grpId="0" animBg="1"/>
      <p:bldP spid="56" grpId="0" animBg="1"/>
      <p:bldP spid="5" grpId="0" animBg="1"/>
      <p:bldP spid="118" grpId="0"/>
      <p:bldP spid="119" grpId="0"/>
      <p:bldP spid="120" grpId="0" animBg="1"/>
      <p:bldP spid="121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橢圓 57">
            <a:extLst>
              <a:ext uri="{FF2B5EF4-FFF2-40B4-BE49-F238E27FC236}">
                <a16:creationId xmlns:a16="http://schemas.microsoft.com/office/drawing/2014/main" id="{0B754416-9632-AF4F-5EE5-968CEA2CFB51}"/>
              </a:ext>
            </a:extLst>
          </p:cNvPr>
          <p:cNvSpPr/>
          <p:nvPr/>
        </p:nvSpPr>
        <p:spPr>
          <a:xfrm>
            <a:off x="8922051" y="100358"/>
            <a:ext cx="383874" cy="3693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PatchTST</a:t>
            </a:r>
            <a:r>
              <a:rPr lang="en-US" altLang="zh-TW" dirty="0"/>
              <a:t> – 3. Patching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7AF38F-CE74-AB57-5F1B-A20C09A37172}"/>
              </a:ext>
            </a:extLst>
          </p:cNvPr>
          <p:cNvSpPr/>
          <p:nvPr/>
        </p:nvSpPr>
        <p:spPr>
          <a:xfrm>
            <a:off x="962025" y="342053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6302C8-674B-BBA1-A87E-86F8FA15BD8C}"/>
              </a:ext>
            </a:extLst>
          </p:cNvPr>
          <p:cNvSpPr/>
          <p:nvPr/>
        </p:nvSpPr>
        <p:spPr>
          <a:xfrm>
            <a:off x="1704975" y="3793066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7CAA4-597A-40FE-0548-FB68DCF95D3E}"/>
              </a:ext>
            </a:extLst>
          </p:cNvPr>
          <p:cNvSpPr/>
          <p:nvPr/>
        </p:nvSpPr>
        <p:spPr>
          <a:xfrm>
            <a:off x="2400300" y="416560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F7543F-5403-0882-13CA-4AEDE9C7C391}"/>
              </a:ext>
            </a:extLst>
          </p:cNvPr>
          <p:cNvSpPr/>
          <p:nvPr/>
        </p:nvSpPr>
        <p:spPr>
          <a:xfrm>
            <a:off x="4857750" y="468286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D6C012-7340-52C0-E45D-9321F5C1CC25}"/>
              </a:ext>
            </a:extLst>
          </p:cNvPr>
          <p:cNvSpPr txBox="1"/>
          <p:nvPr/>
        </p:nvSpPr>
        <p:spPr>
          <a:xfrm>
            <a:off x="3810000" y="424666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>
            <a:extLst>
              <a:ext uri="{FF2B5EF4-FFF2-40B4-BE49-F238E27FC236}">
                <a16:creationId xmlns:a16="http://schemas.microsoft.com/office/drawing/2014/main" id="{F283A873-5CC7-4E72-8C0D-6760323FB780}"/>
              </a:ext>
            </a:extLst>
          </p:cNvPr>
          <p:cNvSpPr/>
          <p:nvPr/>
        </p:nvSpPr>
        <p:spPr>
          <a:xfrm rot="16200000">
            <a:off x="2752724" y="4130029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/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弧 13">
            <a:extLst>
              <a:ext uri="{FF2B5EF4-FFF2-40B4-BE49-F238E27FC236}">
                <a16:creationId xmlns:a16="http://schemas.microsoft.com/office/drawing/2014/main" id="{6308859C-A5DD-C76A-1655-1B58B3AC68B1}"/>
              </a:ext>
            </a:extLst>
          </p:cNvPr>
          <p:cNvSpPr/>
          <p:nvPr/>
        </p:nvSpPr>
        <p:spPr>
          <a:xfrm rot="16200000">
            <a:off x="1213757" y="3887697"/>
            <a:ext cx="238126" cy="74431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/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AA0037F0-0AC1-A6E0-DD1D-B8E64511A0FF}"/>
              </a:ext>
            </a:extLst>
          </p:cNvPr>
          <p:cNvGrpSpPr/>
          <p:nvPr/>
        </p:nvGrpSpPr>
        <p:grpSpPr>
          <a:xfrm>
            <a:off x="5534025" y="5050958"/>
            <a:ext cx="942975" cy="238125"/>
            <a:chOff x="6296025" y="5200444"/>
            <a:chExt cx="942975" cy="2381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208F93-6A55-623D-AB0B-BA03F1E26594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2EA103-05E6-8305-D329-BADC01DE997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E795BCBA-BB22-E143-7F56-6AC9D24B6E2F}"/>
              </a:ext>
            </a:extLst>
          </p:cNvPr>
          <p:cNvSpPr/>
          <p:nvPr/>
        </p:nvSpPr>
        <p:spPr>
          <a:xfrm>
            <a:off x="608237" y="3415617"/>
            <a:ext cx="238126" cy="2022951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/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/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109DDCA7-20F8-43F7-72D3-511E90C22B88}"/>
              </a:ext>
            </a:extLst>
          </p:cNvPr>
          <p:cNvSpPr/>
          <p:nvPr/>
        </p:nvSpPr>
        <p:spPr>
          <a:xfrm rot="5400000">
            <a:off x="8067677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0C04FF-802D-33C1-6257-00056675DBF7}"/>
              </a:ext>
            </a:extLst>
          </p:cNvPr>
          <p:cNvSpPr/>
          <p:nvPr/>
        </p:nvSpPr>
        <p:spPr>
          <a:xfrm rot="5400000">
            <a:off x="856962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8C17AA-8AEF-E83D-A256-7601CC16F94F}"/>
              </a:ext>
            </a:extLst>
          </p:cNvPr>
          <p:cNvSpPr/>
          <p:nvPr/>
        </p:nvSpPr>
        <p:spPr>
          <a:xfrm rot="5400000">
            <a:off x="906507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D853F3-05D7-78C6-3837-AAF81A055B49}"/>
              </a:ext>
            </a:extLst>
          </p:cNvPr>
          <p:cNvSpPr txBox="1"/>
          <p:nvPr/>
        </p:nvSpPr>
        <p:spPr>
          <a:xfrm>
            <a:off x="9781085" y="421185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149AEF-7A63-4474-7FA9-998015D9BDE5}"/>
              </a:ext>
            </a:extLst>
          </p:cNvPr>
          <p:cNvSpPr/>
          <p:nvPr/>
        </p:nvSpPr>
        <p:spPr>
          <a:xfrm rot="5400000">
            <a:off x="9951591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50E9256-988F-E877-F87F-3F755F05FB09}"/>
              </a:ext>
            </a:extLst>
          </p:cNvPr>
          <p:cNvSpPr/>
          <p:nvPr/>
        </p:nvSpPr>
        <p:spPr>
          <a:xfrm>
            <a:off x="7041219" y="4309806"/>
            <a:ext cx="94297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C3782C2B-456E-371E-4498-C89BA62685D8}"/>
              </a:ext>
            </a:extLst>
          </p:cNvPr>
          <p:cNvSpPr/>
          <p:nvPr/>
        </p:nvSpPr>
        <p:spPr>
          <a:xfrm rot="5400000">
            <a:off x="9553199" y="2320620"/>
            <a:ext cx="349780" cy="2615974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/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弧 32">
            <a:extLst>
              <a:ext uri="{FF2B5EF4-FFF2-40B4-BE49-F238E27FC236}">
                <a16:creationId xmlns:a16="http://schemas.microsoft.com/office/drawing/2014/main" id="{DBE76D49-0450-A1E7-127C-FE0F521D85C4}"/>
              </a:ext>
            </a:extLst>
          </p:cNvPr>
          <p:cNvSpPr/>
          <p:nvPr/>
        </p:nvSpPr>
        <p:spPr>
          <a:xfrm rot="10800000">
            <a:off x="11196641" y="3998911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/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92A3C268-3A7A-5161-E8AB-CD7A8F44C724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536DDE-ACDC-FF51-4D74-C45B7B7E90DE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92D3A7-9EA1-663C-B641-2C4A4177FD8F}"/>
              </a:ext>
            </a:extLst>
          </p:cNvPr>
          <p:cNvGrpSpPr/>
          <p:nvPr/>
        </p:nvGrpSpPr>
        <p:grpSpPr>
          <a:xfrm rot="5400000">
            <a:off x="10445526" y="4349168"/>
            <a:ext cx="942975" cy="238125"/>
            <a:chOff x="6296025" y="5200444"/>
            <a:chExt cx="942975" cy="23812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2263BB-D760-94E0-021D-A01D10E5341F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D40887E-532B-1F81-3FA1-8EA02C953287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CE248AF9-989D-8FCB-A503-CFF460746B30}"/>
              </a:ext>
            </a:extLst>
          </p:cNvPr>
          <p:cNvSpPr/>
          <p:nvPr/>
        </p:nvSpPr>
        <p:spPr>
          <a:xfrm rot="5400000">
            <a:off x="8067677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56F7DB-0704-4FDF-0784-5D798522173D}"/>
              </a:ext>
            </a:extLst>
          </p:cNvPr>
          <p:cNvSpPr/>
          <p:nvPr/>
        </p:nvSpPr>
        <p:spPr>
          <a:xfrm rot="5400000">
            <a:off x="856962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B4E86D-0223-C6E7-E43F-902CC85C0AC7}"/>
              </a:ext>
            </a:extLst>
          </p:cNvPr>
          <p:cNvSpPr/>
          <p:nvPr/>
        </p:nvSpPr>
        <p:spPr>
          <a:xfrm rot="5400000">
            <a:off x="906507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2A1D17-8B6D-A953-6C69-81EE858CE5D8}"/>
              </a:ext>
            </a:extLst>
          </p:cNvPr>
          <p:cNvSpPr txBox="1"/>
          <p:nvPr/>
        </p:nvSpPr>
        <p:spPr>
          <a:xfrm>
            <a:off x="9781085" y="222082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468A10A-9A1B-BE8A-F3E1-A3A92902239B}"/>
              </a:ext>
            </a:extLst>
          </p:cNvPr>
          <p:cNvSpPr/>
          <p:nvPr/>
        </p:nvSpPr>
        <p:spPr>
          <a:xfrm rot="5400000">
            <a:off x="9951591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A4EE1E7-9009-CB85-4196-F2663CB9AED3}"/>
              </a:ext>
            </a:extLst>
          </p:cNvPr>
          <p:cNvGrpSpPr/>
          <p:nvPr/>
        </p:nvGrpSpPr>
        <p:grpSpPr>
          <a:xfrm rot="5400000">
            <a:off x="10445526" y="2358144"/>
            <a:ext cx="942975" cy="238125"/>
            <a:chOff x="6296025" y="5200444"/>
            <a:chExt cx="942975" cy="23812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00C041-3289-A027-6A42-1469A0C24113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373170B-7F91-2067-7929-522955D8228F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8C96C75C-A9B7-9D7C-9121-D77B52BA7F90}"/>
              </a:ext>
            </a:extLst>
          </p:cNvPr>
          <p:cNvSpPr/>
          <p:nvPr/>
        </p:nvSpPr>
        <p:spPr>
          <a:xfrm rot="5400000">
            <a:off x="8067677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5C8ABD1-FB4A-537D-F425-2461B714211E}"/>
              </a:ext>
            </a:extLst>
          </p:cNvPr>
          <p:cNvSpPr/>
          <p:nvPr/>
        </p:nvSpPr>
        <p:spPr>
          <a:xfrm rot="5400000">
            <a:off x="856962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7D02AC-81F0-F969-C695-35AE79C8D9C2}"/>
              </a:ext>
            </a:extLst>
          </p:cNvPr>
          <p:cNvSpPr/>
          <p:nvPr/>
        </p:nvSpPr>
        <p:spPr>
          <a:xfrm rot="5400000">
            <a:off x="906507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B0254F0-90EC-B9C1-8E50-85F6B2555427}"/>
              </a:ext>
            </a:extLst>
          </p:cNvPr>
          <p:cNvSpPr txBox="1"/>
          <p:nvPr/>
        </p:nvSpPr>
        <p:spPr>
          <a:xfrm>
            <a:off x="9781085" y="94769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31E2A5-1982-5929-A2CF-1CE6E4E5E678}"/>
              </a:ext>
            </a:extLst>
          </p:cNvPr>
          <p:cNvSpPr/>
          <p:nvPr/>
        </p:nvSpPr>
        <p:spPr>
          <a:xfrm rot="5400000">
            <a:off x="9951591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8C70ECD-111A-39A9-7226-68DB7FC1E2EA}"/>
              </a:ext>
            </a:extLst>
          </p:cNvPr>
          <p:cNvGrpSpPr/>
          <p:nvPr/>
        </p:nvGrpSpPr>
        <p:grpSpPr>
          <a:xfrm rot="5400000">
            <a:off x="10445526" y="1085015"/>
            <a:ext cx="942975" cy="238125"/>
            <a:chOff x="6296025" y="5200444"/>
            <a:chExt cx="942975" cy="23812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F873F1A-664D-5E94-C091-CDFC9A9EEFED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BBAD087-9162-C663-2A78-1038CA50AF9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79883F7-864E-B5EF-3539-AEDDBB551173}"/>
              </a:ext>
            </a:extLst>
          </p:cNvPr>
          <p:cNvSpPr txBox="1"/>
          <p:nvPr/>
        </p:nvSpPr>
        <p:spPr>
          <a:xfrm>
            <a:off x="8769643" y="100358"/>
            <a:ext cx="122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(B, C, T</a:t>
            </a:r>
            <a:r>
              <a:rPr lang="en-US" altLang="zh-TW" baseline="-25000" dirty="0"/>
              <a:t>P</a:t>
            </a:r>
            <a:r>
              <a:rPr lang="en-US" altLang="zh-TW" dirty="0"/>
              <a:t>, P)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/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20260AC5-A47E-62D7-09C4-0998C9D7056E}"/>
              </a:ext>
            </a:extLst>
          </p:cNvPr>
          <p:cNvSpPr txBox="1"/>
          <p:nvPr/>
        </p:nvSpPr>
        <p:spPr>
          <a:xfrm>
            <a:off x="2953078" y="350124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(w/ Channel Independence)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左大括弧 60">
            <a:extLst>
              <a:ext uri="{FF2B5EF4-FFF2-40B4-BE49-F238E27FC236}">
                <a16:creationId xmlns:a16="http://schemas.microsoft.com/office/drawing/2014/main" id="{349516D6-5449-5EC4-B896-E84A18FB4065}"/>
              </a:ext>
            </a:extLst>
          </p:cNvPr>
          <p:cNvSpPr/>
          <p:nvPr/>
        </p:nvSpPr>
        <p:spPr>
          <a:xfrm rot="16200000">
            <a:off x="6207625" y="5251952"/>
            <a:ext cx="157758" cy="381001"/>
          </a:xfrm>
          <a:prstGeom prst="leftBrace">
            <a:avLst>
              <a:gd name="adj1" fmla="val 70686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F4DC699-5FD3-15FE-0639-A0CA40A26352}"/>
              </a:ext>
            </a:extLst>
          </p:cNvPr>
          <p:cNvSpPr txBox="1"/>
          <p:nvPr/>
        </p:nvSpPr>
        <p:spPr>
          <a:xfrm>
            <a:off x="4828244" y="545228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1.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8C756B0-7AF7-1206-4932-6509ABC91929}"/>
              </a:ext>
            </a:extLst>
          </p:cNvPr>
          <p:cNvSpPr txBox="1"/>
          <p:nvPr/>
        </p:nvSpPr>
        <p:spPr>
          <a:xfrm>
            <a:off x="7212723" y="3785910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C000"/>
                </a:highlight>
              </a:rPr>
              <a:t>2.</a:t>
            </a:r>
            <a:endParaRPr lang="zh-TW" altLang="en-US" sz="3200" dirty="0">
              <a:highlight>
                <a:srgbClr val="FFC000"/>
              </a:highlight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E5805CA-C109-8ED8-C813-CB581B31A880}"/>
              </a:ext>
            </a:extLst>
          </p:cNvPr>
          <p:cNvSpPr txBox="1"/>
          <p:nvPr/>
        </p:nvSpPr>
        <p:spPr>
          <a:xfrm>
            <a:off x="8348595" y="-8616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3.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F04A6BA1-57C6-EB94-B720-4AD46F713E2D}"/>
              </a:ext>
            </a:extLst>
          </p:cNvPr>
          <p:cNvSpPr/>
          <p:nvPr/>
        </p:nvSpPr>
        <p:spPr>
          <a:xfrm rot="5400000">
            <a:off x="9549289" y="5081460"/>
            <a:ext cx="461665" cy="3168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A97C798-4285-C752-CD7D-8CC348296C89}"/>
              </a:ext>
            </a:extLst>
          </p:cNvPr>
          <p:cNvSpPr/>
          <p:nvPr/>
        </p:nvSpPr>
        <p:spPr>
          <a:xfrm rot="5400000">
            <a:off x="7925231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88BFD47-2165-DA6B-F736-1973319BDFDC}"/>
              </a:ext>
            </a:extLst>
          </p:cNvPr>
          <p:cNvSpPr/>
          <p:nvPr/>
        </p:nvSpPr>
        <p:spPr>
          <a:xfrm rot="5400000">
            <a:off x="842718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4FB1112-C09B-F7ED-9F89-6D5B66A42E48}"/>
              </a:ext>
            </a:extLst>
          </p:cNvPr>
          <p:cNvSpPr/>
          <p:nvPr/>
        </p:nvSpPr>
        <p:spPr>
          <a:xfrm rot="5400000">
            <a:off x="892263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622F7A3-330B-739C-741F-D15C9A52E2D2}"/>
              </a:ext>
            </a:extLst>
          </p:cNvPr>
          <p:cNvSpPr txBox="1"/>
          <p:nvPr/>
        </p:nvSpPr>
        <p:spPr>
          <a:xfrm>
            <a:off x="9781085" y="589175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17A6DD9-92ED-71ED-48A0-052D149FC758}"/>
              </a:ext>
            </a:extLst>
          </p:cNvPr>
          <p:cNvSpPr/>
          <p:nvPr/>
        </p:nvSpPr>
        <p:spPr>
          <a:xfrm rot="5400000">
            <a:off x="9809145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86806EE-D64B-6918-CCF3-9847CDB70D99}"/>
              </a:ext>
            </a:extLst>
          </p:cNvPr>
          <p:cNvSpPr/>
          <p:nvPr/>
        </p:nvSpPr>
        <p:spPr>
          <a:xfrm rot="5400000">
            <a:off x="10303078" y="6031238"/>
            <a:ext cx="1227868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左大括弧 72">
            <a:extLst>
              <a:ext uri="{FF2B5EF4-FFF2-40B4-BE49-F238E27FC236}">
                <a16:creationId xmlns:a16="http://schemas.microsoft.com/office/drawing/2014/main" id="{A59F7567-1917-6631-115E-4D71A996D15C}"/>
              </a:ext>
            </a:extLst>
          </p:cNvPr>
          <p:cNvSpPr/>
          <p:nvPr/>
        </p:nvSpPr>
        <p:spPr>
          <a:xfrm rot="10800000">
            <a:off x="11196641" y="5536364"/>
            <a:ext cx="238126" cy="1227872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/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FAA85D3F-116D-F9F0-1F44-43FA8CE0446B}"/>
              </a:ext>
            </a:extLst>
          </p:cNvPr>
          <p:cNvSpPr txBox="1"/>
          <p:nvPr/>
        </p:nvSpPr>
        <p:spPr>
          <a:xfrm>
            <a:off x="9916970" y="5025061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Encoding (</a:t>
            </a:r>
            <a:r>
              <a:rPr lang="en-US" altLang="zh-TW" dirty="0">
                <a:solidFill>
                  <a:srgbClr val="7030A0"/>
                </a:solidFill>
                <a:highlight>
                  <a:srgbClr val="D9D9D9"/>
                </a:highlight>
              </a:rPr>
              <a:t>token</a:t>
            </a:r>
            <a:r>
              <a:rPr lang="en-US" altLang="zh-TW" dirty="0">
                <a:solidFill>
                  <a:srgbClr val="7030A0"/>
                </a:solidFill>
              </a:rPr>
              <a:t> + </a:t>
            </a:r>
            <a:r>
              <a:rPr lang="en-US" altLang="zh-TW" dirty="0">
                <a:solidFill>
                  <a:srgbClr val="D5B8EA"/>
                </a:solidFill>
              </a:rPr>
              <a:t>pos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D98434D-95B3-A192-48D9-0DE497866B6F}"/>
              </a:ext>
            </a:extLst>
          </p:cNvPr>
          <p:cNvSpPr txBox="1"/>
          <p:nvPr/>
        </p:nvSpPr>
        <p:spPr>
          <a:xfrm>
            <a:off x="9124443" y="4939719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4.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C485B99-5FDA-8A85-F546-E60F681FA6E6}"/>
              </a:ext>
            </a:extLst>
          </p:cNvPr>
          <p:cNvSpPr txBox="1"/>
          <p:nvPr/>
        </p:nvSpPr>
        <p:spPr>
          <a:xfrm>
            <a:off x="9145723" y="37563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B’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5420B8-21B9-D8B8-E209-4DD2DA43CB6C}"/>
              </a:ext>
            </a:extLst>
          </p:cNvPr>
          <p:cNvSpPr txBox="1"/>
          <p:nvPr/>
        </p:nvSpPr>
        <p:spPr>
          <a:xfrm>
            <a:off x="11266724" y="5292901"/>
            <a:ext cx="830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Linear/</a:t>
            </a:r>
          </a:p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Conv1D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左大括弧 56">
            <a:extLst>
              <a:ext uri="{FF2B5EF4-FFF2-40B4-BE49-F238E27FC236}">
                <a16:creationId xmlns:a16="http://schemas.microsoft.com/office/drawing/2014/main" id="{E71CD18C-89A6-5347-B5EB-A53D0F42961A}"/>
              </a:ext>
            </a:extLst>
          </p:cNvPr>
          <p:cNvSpPr/>
          <p:nvPr/>
        </p:nvSpPr>
        <p:spPr>
          <a:xfrm rot="10800000">
            <a:off x="6322517" y="2265867"/>
            <a:ext cx="238126" cy="1020257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/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1F28348F-964E-4332-AC51-D82E4B551685}"/>
              </a:ext>
            </a:extLst>
          </p:cNvPr>
          <p:cNvSpPr/>
          <p:nvPr/>
        </p:nvSpPr>
        <p:spPr>
          <a:xfrm>
            <a:off x="648510" y="2935818"/>
            <a:ext cx="11137906" cy="2573453"/>
          </a:xfrm>
          <a:custGeom>
            <a:avLst/>
            <a:gdLst>
              <a:gd name="connsiteX0" fmla="*/ 305964 w 11145414"/>
              <a:gd name="connsiteY0" fmla="*/ 9669 h 2781444"/>
              <a:gd name="connsiteX1" fmla="*/ 305964 w 11145414"/>
              <a:gd name="connsiteY1" fmla="*/ 9669 h 2781444"/>
              <a:gd name="connsiteX2" fmla="*/ 258339 w 11145414"/>
              <a:gd name="connsiteY2" fmla="*/ 114444 h 2781444"/>
              <a:gd name="connsiteX3" fmla="*/ 210714 w 11145414"/>
              <a:gd name="connsiteY3" fmla="*/ 200169 h 2781444"/>
              <a:gd name="connsiteX4" fmla="*/ 124989 w 11145414"/>
              <a:gd name="connsiteY4" fmla="*/ 428769 h 2781444"/>
              <a:gd name="connsiteX5" fmla="*/ 77364 w 11145414"/>
              <a:gd name="connsiteY5" fmla="*/ 571644 h 2781444"/>
              <a:gd name="connsiteX6" fmla="*/ 29739 w 11145414"/>
              <a:gd name="connsiteY6" fmla="*/ 724044 h 2781444"/>
              <a:gd name="connsiteX7" fmla="*/ 10689 w 11145414"/>
              <a:gd name="connsiteY7" fmla="*/ 857394 h 2781444"/>
              <a:gd name="connsiteX8" fmla="*/ 10689 w 11145414"/>
              <a:gd name="connsiteY8" fmla="*/ 1333644 h 2781444"/>
              <a:gd name="connsiteX9" fmla="*/ 153564 w 11145414"/>
              <a:gd name="connsiteY9" fmla="*/ 1667019 h 2781444"/>
              <a:gd name="connsiteX10" fmla="*/ 286914 w 11145414"/>
              <a:gd name="connsiteY10" fmla="*/ 1838469 h 2781444"/>
              <a:gd name="connsiteX11" fmla="*/ 467889 w 11145414"/>
              <a:gd name="connsiteY11" fmla="*/ 1990869 h 2781444"/>
              <a:gd name="connsiteX12" fmla="*/ 1248939 w 11145414"/>
              <a:gd name="connsiteY12" fmla="*/ 2381394 h 2781444"/>
              <a:gd name="connsiteX13" fmla="*/ 2163339 w 11145414"/>
              <a:gd name="connsiteY13" fmla="*/ 2629044 h 2781444"/>
              <a:gd name="connsiteX14" fmla="*/ 3334914 w 11145414"/>
              <a:gd name="connsiteY14" fmla="*/ 2762394 h 2781444"/>
              <a:gd name="connsiteX15" fmla="*/ 3754014 w 11145414"/>
              <a:gd name="connsiteY15" fmla="*/ 2771919 h 2781444"/>
              <a:gd name="connsiteX16" fmla="*/ 4344564 w 11145414"/>
              <a:gd name="connsiteY16" fmla="*/ 2781444 h 2781444"/>
              <a:gd name="connsiteX17" fmla="*/ 5192289 w 11145414"/>
              <a:gd name="connsiteY17" fmla="*/ 2705244 h 2781444"/>
              <a:gd name="connsiteX18" fmla="*/ 5411364 w 11145414"/>
              <a:gd name="connsiteY18" fmla="*/ 2657619 h 2781444"/>
              <a:gd name="connsiteX19" fmla="*/ 5458989 w 11145414"/>
              <a:gd name="connsiteY19" fmla="*/ 2629044 h 2781444"/>
              <a:gd name="connsiteX20" fmla="*/ 5516139 w 11145414"/>
              <a:gd name="connsiteY20" fmla="*/ 2600469 h 2781444"/>
              <a:gd name="connsiteX21" fmla="*/ 5735214 w 11145414"/>
              <a:gd name="connsiteY21" fmla="*/ 2571894 h 2781444"/>
              <a:gd name="connsiteX22" fmla="*/ 5839989 w 11145414"/>
              <a:gd name="connsiteY22" fmla="*/ 2552844 h 2781444"/>
              <a:gd name="connsiteX23" fmla="*/ 6649614 w 11145414"/>
              <a:gd name="connsiteY23" fmla="*/ 2514744 h 2781444"/>
              <a:gd name="connsiteX24" fmla="*/ 7087764 w 11145414"/>
              <a:gd name="connsiteY24" fmla="*/ 2457594 h 2781444"/>
              <a:gd name="connsiteX25" fmla="*/ 7468764 w 11145414"/>
              <a:gd name="connsiteY25" fmla="*/ 2419494 h 2781444"/>
              <a:gd name="connsiteX26" fmla="*/ 7897389 w 11145414"/>
              <a:gd name="connsiteY26" fmla="*/ 2343294 h 2781444"/>
              <a:gd name="connsiteX27" fmla="*/ 8364114 w 11145414"/>
              <a:gd name="connsiteY27" fmla="*/ 2286144 h 2781444"/>
              <a:gd name="connsiteX28" fmla="*/ 8916564 w 11145414"/>
              <a:gd name="connsiteY28" fmla="*/ 2200419 h 2781444"/>
              <a:gd name="connsiteX29" fmla="*/ 10202439 w 11145414"/>
              <a:gd name="connsiteY29" fmla="*/ 2000394 h 2781444"/>
              <a:gd name="connsiteX30" fmla="*/ 10897764 w 11145414"/>
              <a:gd name="connsiteY30" fmla="*/ 1743219 h 2781444"/>
              <a:gd name="connsiteX31" fmla="*/ 11126364 w 11145414"/>
              <a:gd name="connsiteY31" fmla="*/ 1390794 h 2781444"/>
              <a:gd name="connsiteX32" fmla="*/ 11135889 w 11145414"/>
              <a:gd name="connsiteY32" fmla="*/ 1209819 h 2781444"/>
              <a:gd name="connsiteX33" fmla="*/ 11145414 w 11145414"/>
              <a:gd name="connsiteY33" fmla="*/ 1057419 h 2781444"/>
              <a:gd name="connsiteX34" fmla="*/ 11097789 w 11145414"/>
              <a:gd name="connsiteY34" fmla="*/ 743094 h 2781444"/>
              <a:gd name="connsiteX35" fmla="*/ 11031114 w 11145414"/>
              <a:gd name="connsiteY35" fmla="*/ 638319 h 2781444"/>
              <a:gd name="connsiteX36" fmla="*/ 10945389 w 11145414"/>
              <a:gd name="connsiteY36" fmla="*/ 524019 h 2781444"/>
              <a:gd name="connsiteX37" fmla="*/ 10707264 w 11145414"/>
              <a:gd name="connsiteY37" fmla="*/ 352569 h 2781444"/>
              <a:gd name="connsiteX38" fmla="*/ 10592964 w 11145414"/>
              <a:gd name="connsiteY38" fmla="*/ 304944 h 2781444"/>
              <a:gd name="connsiteX39" fmla="*/ 10459614 w 11145414"/>
              <a:gd name="connsiteY39" fmla="*/ 285894 h 2781444"/>
              <a:gd name="connsiteX40" fmla="*/ 10250064 w 11145414"/>
              <a:gd name="connsiteY40" fmla="*/ 247794 h 2781444"/>
              <a:gd name="connsiteX41" fmla="*/ 9507114 w 11145414"/>
              <a:gd name="connsiteY41" fmla="*/ 200169 h 2781444"/>
              <a:gd name="connsiteX42" fmla="*/ 9107064 w 11145414"/>
              <a:gd name="connsiteY42" fmla="*/ 190644 h 2781444"/>
              <a:gd name="connsiteX43" fmla="*/ 5792364 w 11145414"/>
              <a:gd name="connsiteY43" fmla="*/ 162069 h 2781444"/>
              <a:gd name="connsiteX44" fmla="*/ 5192289 w 11145414"/>
              <a:gd name="connsiteY44" fmla="*/ 143019 h 2781444"/>
              <a:gd name="connsiteX45" fmla="*/ 2477664 w 11145414"/>
              <a:gd name="connsiteY45" fmla="*/ 114444 h 2781444"/>
              <a:gd name="connsiteX46" fmla="*/ 2077614 w 11145414"/>
              <a:gd name="connsiteY46" fmla="*/ 85869 h 2781444"/>
              <a:gd name="connsiteX47" fmla="*/ 1325139 w 11145414"/>
              <a:gd name="connsiteY47" fmla="*/ 66819 h 2781444"/>
              <a:gd name="connsiteX48" fmla="*/ 934614 w 11145414"/>
              <a:gd name="connsiteY48" fmla="*/ 47769 h 2781444"/>
              <a:gd name="connsiteX49" fmla="*/ 696489 w 11145414"/>
              <a:gd name="connsiteY49" fmla="*/ 38244 h 2781444"/>
              <a:gd name="connsiteX50" fmla="*/ 620289 w 11145414"/>
              <a:gd name="connsiteY50" fmla="*/ 28719 h 2781444"/>
              <a:gd name="connsiteX51" fmla="*/ 391689 w 11145414"/>
              <a:gd name="connsiteY51" fmla="*/ 144 h 2781444"/>
              <a:gd name="connsiteX52" fmla="*/ 305964 w 11145414"/>
              <a:gd name="connsiteY52" fmla="*/ 9669 h 2781444"/>
              <a:gd name="connsiteX0" fmla="*/ 391689 w 11145414"/>
              <a:gd name="connsiteY0" fmla="*/ 3615 h 2784915"/>
              <a:gd name="connsiteX1" fmla="*/ 305964 w 11145414"/>
              <a:gd name="connsiteY1" fmla="*/ 13140 h 2784915"/>
              <a:gd name="connsiteX2" fmla="*/ 258339 w 11145414"/>
              <a:gd name="connsiteY2" fmla="*/ 117915 h 2784915"/>
              <a:gd name="connsiteX3" fmla="*/ 210714 w 11145414"/>
              <a:gd name="connsiteY3" fmla="*/ 203640 h 2784915"/>
              <a:gd name="connsiteX4" fmla="*/ 124989 w 11145414"/>
              <a:gd name="connsiteY4" fmla="*/ 432240 h 2784915"/>
              <a:gd name="connsiteX5" fmla="*/ 77364 w 11145414"/>
              <a:gd name="connsiteY5" fmla="*/ 575115 h 2784915"/>
              <a:gd name="connsiteX6" fmla="*/ 29739 w 11145414"/>
              <a:gd name="connsiteY6" fmla="*/ 727515 h 2784915"/>
              <a:gd name="connsiteX7" fmla="*/ 10689 w 11145414"/>
              <a:gd name="connsiteY7" fmla="*/ 860865 h 2784915"/>
              <a:gd name="connsiteX8" fmla="*/ 10689 w 11145414"/>
              <a:gd name="connsiteY8" fmla="*/ 1337115 h 2784915"/>
              <a:gd name="connsiteX9" fmla="*/ 153564 w 11145414"/>
              <a:gd name="connsiteY9" fmla="*/ 1670490 h 2784915"/>
              <a:gd name="connsiteX10" fmla="*/ 286914 w 11145414"/>
              <a:gd name="connsiteY10" fmla="*/ 1841940 h 2784915"/>
              <a:gd name="connsiteX11" fmla="*/ 467889 w 11145414"/>
              <a:gd name="connsiteY11" fmla="*/ 1994340 h 2784915"/>
              <a:gd name="connsiteX12" fmla="*/ 1248939 w 11145414"/>
              <a:gd name="connsiteY12" fmla="*/ 2384865 h 2784915"/>
              <a:gd name="connsiteX13" fmla="*/ 2163339 w 11145414"/>
              <a:gd name="connsiteY13" fmla="*/ 2632515 h 2784915"/>
              <a:gd name="connsiteX14" fmla="*/ 3334914 w 11145414"/>
              <a:gd name="connsiteY14" fmla="*/ 2765865 h 2784915"/>
              <a:gd name="connsiteX15" fmla="*/ 3754014 w 11145414"/>
              <a:gd name="connsiteY15" fmla="*/ 2775390 h 2784915"/>
              <a:gd name="connsiteX16" fmla="*/ 4344564 w 11145414"/>
              <a:gd name="connsiteY16" fmla="*/ 2784915 h 2784915"/>
              <a:gd name="connsiteX17" fmla="*/ 5192289 w 11145414"/>
              <a:gd name="connsiteY17" fmla="*/ 2708715 h 2784915"/>
              <a:gd name="connsiteX18" fmla="*/ 5411364 w 11145414"/>
              <a:gd name="connsiteY18" fmla="*/ 2661090 h 2784915"/>
              <a:gd name="connsiteX19" fmla="*/ 5458989 w 11145414"/>
              <a:gd name="connsiteY19" fmla="*/ 2632515 h 2784915"/>
              <a:gd name="connsiteX20" fmla="*/ 5516139 w 11145414"/>
              <a:gd name="connsiteY20" fmla="*/ 2603940 h 2784915"/>
              <a:gd name="connsiteX21" fmla="*/ 5735214 w 11145414"/>
              <a:gd name="connsiteY21" fmla="*/ 2575365 h 2784915"/>
              <a:gd name="connsiteX22" fmla="*/ 5839989 w 11145414"/>
              <a:gd name="connsiteY22" fmla="*/ 2556315 h 2784915"/>
              <a:gd name="connsiteX23" fmla="*/ 6649614 w 11145414"/>
              <a:gd name="connsiteY23" fmla="*/ 2518215 h 2784915"/>
              <a:gd name="connsiteX24" fmla="*/ 7087764 w 11145414"/>
              <a:gd name="connsiteY24" fmla="*/ 2461065 h 2784915"/>
              <a:gd name="connsiteX25" fmla="*/ 7468764 w 11145414"/>
              <a:gd name="connsiteY25" fmla="*/ 2422965 h 2784915"/>
              <a:gd name="connsiteX26" fmla="*/ 7897389 w 11145414"/>
              <a:gd name="connsiteY26" fmla="*/ 2346765 h 2784915"/>
              <a:gd name="connsiteX27" fmla="*/ 8364114 w 11145414"/>
              <a:gd name="connsiteY27" fmla="*/ 2289615 h 2784915"/>
              <a:gd name="connsiteX28" fmla="*/ 8916564 w 11145414"/>
              <a:gd name="connsiteY28" fmla="*/ 2203890 h 2784915"/>
              <a:gd name="connsiteX29" fmla="*/ 10202439 w 11145414"/>
              <a:gd name="connsiteY29" fmla="*/ 2003865 h 2784915"/>
              <a:gd name="connsiteX30" fmla="*/ 10897764 w 11145414"/>
              <a:gd name="connsiteY30" fmla="*/ 1746690 h 2784915"/>
              <a:gd name="connsiteX31" fmla="*/ 11126364 w 11145414"/>
              <a:gd name="connsiteY31" fmla="*/ 1394265 h 2784915"/>
              <a:gd name="connsiteX32" fmla="*/ 11135889 w 11145414"/>
              <a:gd name="connsiteY32" fmla="*/ 1213290 h 2784915"/>
              <a:gd name="connsiteX33" fmla="*/ 11145414 w 11145414"/>
              <a:gd name="connsiteY33" fmla="*/ 1060890 h 2784915"/>
              <a:gd name="connsiteX34" fmla="*/ 11097789 w 11145414"/>
              <a:gd name="connsiteY34" fmla="*/ 746565 h 2784915"/>
              <a:gd name="connsiteX35" fmla="*/ 11031114 w 11145414"/>
              <a:gd name="connsiteY35" fmla="*/ 641790 h 2784915"/>
              <a:gd name="connsiteX36" fmla="*/ 10945389 w 11145414"/>
              <a:gd name="connsiteY36" fmla="*/ 527490 h 2784915"/>
              <a:gd name="connsiteX37" fmla="*/ 10707264 w 11145414"/>
              <a:gd name="connsiteY37" fmla="*/ 356040 h 2784915"/>
              <a:gd name="connsiteX38" fmla="*/ 10592964 w 11145414"/>
              <a:gd name="connsiteY38" fmla="*/ 308415 h 2784915"/>
              <a:gd name="connsiteX39" fmla="*/ 10459614 w 11145414"/>
              <a:gd name="connsiteY39" fmla="*/ 289365 h 2784915"/>
              <a:gd name="connsiteX40" fmla="*/ 10250064 w 11145414"/>
              <a:gd name="connsiteY40" fmla="*/ 251265 h 2784915"/>
              <a:gd name="connsiteX41" fmla="*/ 9507114 w 11145414"/>
              <a:gd name="connsiteY41" fmla="*/ 203640 h 2784915"/>
              <a:gd name="connsiteX42" fmla="*/ 9107064 w 11145414"/>
              <a:gd name="connsiteY42" fmla="*/ 194115 h 2784915"/>
              <a:gd name="connsiteX43" fmla="*/ 5792364 w 11145414"/>
              <a:gd name="connsiteY43" fmla="*/ 165540 h 2784915"/>
              <a:gd name="connsiteX44" fmla="*/ 5192289 w 11145414"/>
              <a:gd name="connsiteY44" fmla="*/ 146490 h 2784915"/>
              <a:gd name="connsiteX45" fmla="*/ 2477664 w 11145414"/>
              <a:gd name="connsiteY45" fmla="*/ 117915 h 2784915"/>
              <a:gd name="connsiteX46" fmla="*/ 2077614 w 11145414"/>
              <a:gd name="connsiteY46" fmla="*/ 89340 h 2784915"/>
              <a:gd name="connsiteX47" fmla="*/ 1325139 w 11145414"/>
              <a:gd name="connsiteY47" fmla="*/ 70290 h 2784915"/>
              <a:gd name="connsiteX48" fmla="*/ 934614 w 11145414"/>
              <a:gd name="connsiteY48" fmla="*/ 51240 h 2784915"/>
              <a:gd name="connsiteX49" fmla="*/ 696489 w 11145414"/>
              <a:gd name="connsiteY49" fmla="*/ 41715 h 2784915"/>
              <a:gd name="connsiteX50" fmla="*/ 620289 w 11145414"/>
              <a:gd name="connsiteY50" fmla="*/ 32190 h 2784915"/>
              <a:gd name="connsiteX51" fmla="*/ 391689 w 11145414"/>
              <a:gd name="connsiteY51" fmla="*/ 3615 h 2784915"/>
              <a:gd name="connsiteX0" fmla="*/ 391689 w 11145414"/>
              <a:gd name="connsiteY0" fmla="*/ 293 h 2781593"/>
              <a:gd name="connsiteX1" fmla="*/ 318664 w 11145414"/>
              <a:gd name="connsiteY1" fmla="*/ 39487 h 2781593"/>
              <a:gd name="connsiteX2" fmla="*/ 258339 w 11145414"/>
              <a:gd name="connsiteY2" fmla="*/ 114593 h 2781593"/>
              <a:gd name="connsiteX3" fmla="*/ 210714 w 11145414"/>
              <a:gd name="connsiteY3" fmla="*/ 200318 h 2781593"/>
              <a:gd name="connsiteX4" fmla="*/ 124989 w 11145414"/>
              <a:gd name="connsiteY4" fmla="*/ 428918 h 2781593"/>
              <a:gd name="connsiteX5" fmla="*/ 77364 w 11145414"/>
              <a:gd name="connsiteY5" fmla="*/ 571793 h 2781593"/>
              <a:gd name="connsiteX6" fmla="*/ 29739 w 11145414"/>
              <a:gd name="connsiteY6" fmla="*/ 724193 h 2781593"/>
              <a:gd name="connsiteX7" fmla="*/ 10689 w 11145414"/>
              <a:gd name="connsiteY7" fmla="*/ 857543 h 2781593"/>
              <a:gd name="connsiteX8" fmla="*/ 10689 w 11145414"/>
              <a:gd name="connsiteY8" fmla="*/ 1333793 h 2781593"/>
              <a:gd name="connsiteX9" fmla="*/ 153564 w 11145414"/>
              <a:gd name="connsiteY9" fmla="*/ 1667168 h 2781593"/>
              <a:gd name="connsiteX10" fmla="*/ 286914 w 11145414"/>
              <a:gd name="connsiteY10" fmla="*/ 1838618 h 2781593"/>
              <a:gd name="connsiteX11" fmla="*/ 467889 w 11145414"/>
              <a:gd name="connsiteY11" fmla="*/ 1991018 h 2781593"/>
              <a:gd name="connsiteX12" fmla="*/ 1248939 w 11145414"/>
              <a:gd name="connsiteY12" fmla="*/ 2381543 h 2781593"/>
              <a:gd name="connsiteX13" fmla="*/ 2163339 w 11145414"/>
              <a:gd name="connsiteY13" fmla="*/ 2629193 h 2781593"/>
              <a:gd name="connsiteX14" fmla="*/ 3334914 w 11145414"/>
              <a:gd name="connsiteY14" fmla="*/ 2762543 h 2781593"/>
              <a:gd name="connsiteX15" fmla="*/ 3754014 w 11145414"/>
              <a:gd name="connsiteY15" fmla="*/ 2772068 h 2781593"/>
              <a:gd name="connsiteX16" fmla="*/ 4344564 w 11145414"/>
              <a:gd name="connsiteY16" fmla="*/ 2781593 h 2781593"/>
              <a:gd name="connsiteX17" fmla="*/ 5192289 w 11145414"/>
              <a:gd name="connsiteY17" fmla="*/ 2705393 h 2781593"/>
              <a:gd name="connsiteX18" fmla="*/ 5411364 w 11145414"/>
              <a:gd name="connsiteY18" fmla="*/ 2657768 h 2781593"/>
              <a:gd name="connsiteX19" fmla="*/ 5458989 w 11145414"/>
              <a:gd name="connsiteY19" fmla="*/ 2629193 h 2781593"/>
              <a:gd name="connsiteX20" fmla="*/ 5516139 w 11145414"/>
              <a:gd name="connsiteY20" fmla="*/ 2600618 h 2781593"/>
              <a:gd name="connsiteX21" fmla="*/ 5735214 w 11145414"/>
              <a:gd name="connsiteY21" fmla="*/ 2572043 h 2781593"/>
              <a:gd name="connsiteX22" fmla="*/ 5839989 w 11145414"/>
              <a:gd name="connsiteY22" fmla="*/ 2552993 h 2781593"/>
              <a:gd name="connsiteX23" fmla="*/ 6649614 w 11145414"/>
              <a:gd name="connsiteY23" fmla="*/ 2514893 h 2781593"/>
              <a:gd name="connsiteX24" fmla="*/ 7087764 w 11145414"/>
              <a:gd name="connsiteY24" fmla="*/ 2457743 h 2781593"/>
              <a:gd name="connsiteX25" fmla="*/ 7468764 w 11145414"/>
              <a:gd name="connsiteY25" fmla="*/ 2419643 h 2781593"/>
              <a:gd name="connsiteX26" fmla="*/ 7897389 w 11145414"/>
              <a:gd name="connsiteY26" fmla="*/ 2343443 h 2781593"/>
              <a:gd name="connsiteX27" fmla="*/ 8364114 w 11145414"/>
              <a:gd name="connsiteY27" fmla="*/ 2286293 h 2781593"/>
              <a:gd name="connsiteX28" fmla="*/ 8916564 w 11145414"/>
              <a:gd name="connsiteY28" fmla="*/ 2200568 h 2781593"/>
              <a:gd name="connsiteX29" fmla="*/ 10202439 w 11145414"/>
              <a:gd name="connsiteY29" fmla="*/ 2000543 h 2781593"/>
              <a:gd name="connsiteX30" fmla="*/ 10897764 w 11145414"/>
              <a:gd name="connsiteY30" fmla="*/ 1743368 h 2781593"/>
              <a:gd name="connsiteX31" fmla="*/ 11126364 w 11145414"/>
              <a:gd name="connsiteY31" fmla="*/ 1390943 h 2781593"/>
              <a:gd name="connsiteX32" fmla="*/ 11135889 w 11145414"/>
              <a:gd name="connsiteY32" fmla="*/ 1209968 h 2781593"/>
              <a:gd name="connsiteX33" fmla="*/ 11145414 w 11145414"/>
              <a:gd name="connsiteY33" fmla="*/ 1057568 h 2781593"/>
              <a:gd name="connsiteX34" fmla="*/ 11097789 w 11145414"/>
              <a:gd name="connsiteY34" fmla="*/ 743243 h 2781593"/>
              <a:gd name="connsiteX35" fmla="*/ 11031114 w 11145414"/>
              <a:gd name="connsiteY35" fmla="*/ 638468 h 2781593"/>
              <a:gd name="connsiteX36" fmla="*/ 10945389 w 11145414"/>
              <a:gd name="connsiteY36" fmla="*/ 524168 h 2781593"/>
              <a:gd name="connsiteX37" fmla="*/ 10707264 w 11145414"/>
              <a:gd name="connsiteY37" fmla="*/ 352718 h 2781593"/>
              <a:gd name="connsiteX38" fmla="*/ 10592964 w 11145414"/>
              <a:gd name="connsiteY38" fmla="*/ 305093 h 2781593"/>
              <a:gd name="connsiteX39" fmla="*/ 10459614 w 11145414"/>
              <a:gd name="connsiteY39" fmla="*/ 286043 h 2781593"/>
              <a:gd name="connsiteX40" fmla="*/ 10250064 w 11145414"/>
              <a:gd name="connsiteY40" fmla="*/ 247943 h 2781593"/>
              <a:gd name="connsiteX41" fmla="*/ 9507114 w 11145414"/>
              <a:gd name="connsiteY41" fmla="*/ 200318 h 2781593"/>
              <a:gd name="connsiteX42" fmla="*/ 9107064 w 11145414"/>
              <a:gd name="connsiteY42" fmla="*/ 190793 h 2781593"/>
              <a:gd name="connsiteX43" fmla="*/ 5792364 w 11145414"/>
              <a:gd name="connsiteY43" fmla="*/ 162218 h 2781593"/>
              <a:gd name="connsiteX44" fmla="*/ 5192289 w 11145414"/>
              <a:gd name="connsiteY44" fmla="*/ 143168 h 2781593"/>
              <a:gd name="connsiteX45" fmla="*/ 2477664 w 11145414"/>
              <a:gd name="connsiteY45" fmla="*/ 114593 h 2781593"/>
              <a:gd name="connsiteX46" fmla="*/ 2077614 w 11145414"/>
              <a:gd name="connsiteY46" fmla="*/ 86018 h 2781593"/>
              <a:gd name="connsiteX47" fmla="*/ 1325139 w 11145414"/>
              <a:gd name="connsiteY47" fmla="*/ 66968 h 2781593"/>
              <a:gd name="connsiteX48" fmla="*/ 934614 w 11145414"/>
              <a:gd name="connsiteY48" fmla="*/ 47918 h 2781593"/>
              <a:gd name="connsiteX49" fmla="*/ 696489 w 11145414"/>
              <a:gd name="connsiteY49" fmla="*/ 38393 h 2781593"/>
              <a:gd name="connsiteX50" fmla="*/ 620289 w 11145414"/>
              <a:gd name="connsiteY50" fmla="*/ 28868 h 2781593"/>
              <a:gd name="connsiteX51" fmla="*/ 391689 w 11145414"/>
              <a:gd name="connsiteY51" fmla="*/ 293 h 2781593"/>
              <a:gd name="connsiteX0" fmla="*/ 391689 w 11145414"/>
              <a:gd name="connsiteY0" fmla="*/ 148 h 2781448"/>
              <a:gd name="connsiteX1" fmla="*/ 318664 w 11145414"/>
              <a:gd name="connsiteY1" fmla="*/ 39342 h 2781448"/>
              <a:gd name="connsiteX2" fmla="*/ 258339 w 11145414"/>
              <a:gd name="connsiteY2" fmla="*/ 114448 h 2781448"/>
              <a:gd name="connsiteX3" fmla="*/ 210714 w 11145414"/>
              <a:gd name="connsiteY3" fmla="*/ 200173 h 2781448"/>
              <a:gd name="connsiteX4" fmla="*/ 124989 w 11145414"/>
              <a:gd name="connsiteY4" fmla="*/ 428773 h 2781448"/>
              <a:gd name="connsiteX5" fmla="*/ 77364 w 11145414"/>
              <a:gd name="connsiteY5" fmla="*/ 571648 h 2781448"/>
              <a:gd name="connsiteX6" fmla="*/ 29739 w 11145414"/>
              <a:gd name="connsiteY6" fmla="*/ 724048 h 2781448"/>
              <a:gd name="connsiteX7" fmla="*/ 10689 w 11145414"/>
              <a:gd name="connsiteY7" fmla="*/ 857398 h 2781448"/>
              <a:gd name="connsiteX8" fmla="*/ 10689 w 11145414"/>
              <a:gd name="connsiteY8" fmla="*/ 1333648 h 2781448"/>
              <a:gd name="connsiteX9" fmla="*/ 153564 w 11145414"/>
              <a:gd name="connsiteY9" fmla="*/ 1667023 h 2781448"/>
              <a:gd name="connsiteX10" fmla="*/ 286914 w 11145414"/>
              <a:gd name="connsiteY10" fmla="*/ 1838473 h 2781448"/>
              <a:gd name="connsiteX11" fmla="*/ 467889 w 11145414"/>
              <a:gd name="connsiteY11" fmla="*/ 1990873 h 2781448"/>
              <a:gd name="connsiteX12" fmla="*/ 1248939 w 11145414"/>
              <a:gd name="connsiteY12" fmla="*/ 2381398 h 2781448"/>
              <a:gd name="connsiteX13" fmla="*/ 2163339 w 11145414"/>
              <a:gd name="connsiteY13" fmla="*/ 2629048 h 2781448"/>
              <a:gd name="connsiteX14" fmla="*/ 3334914 w 11145414"/>
              <a:gd name="connsiteY14" fmla="*/ 2762398 h 2781448"/>
              <a:gd name="connsiteX15" fmla="*/ 3754014 w 11145414"/>
              <a:gd name="connsiteY15" fmla="*/ 2771923 h 2781448"/>
              <a:gd name="connsiteX16" fmla="*/ 4344564 w 11145414"/>
              <a:gd name="connsiteY16" fmla="*/ 2781448 h 2781448"/>
              <a:gd name="connsiteX17" fmla="*/ 5192289 w 11145414"/>
              <a:gd name="connsiteY17" fmla="*/ 2705248 h 2781448"/>
              <a:gd name="connsiteX18" fmla="*/ 5411364 w 11145414"/>
              <a:gd name="connsiteY18" fmla="*/ 2657623 h 2781448"/>
              <a:gd name="connsiteX19" fmla="*/ 5458989 w 11145414"/>
              <a:gd name="connsiteY19" fmla="*/ 2629048 h 2781448"/>
              <a:gd name="connsiteX20" fmla="*/ 5516139 w 11145414"/>
              <a:gd name="connsiteY20" fmla="*/ 2600473 h 2781448"/>
              <a:gd name="connsiteX21" fmla="*/ 5735214 w 11145414"/>
              <a:gd name="connsiteY21" fmla="*/ 2571898 h 2781448"/>
              <a:gd name="connsiteX22" fmla="*/ 5839989 w 11145414"/>
              <a:gd name="connsiteY22" fmla="*/ 2552848 h 2781448"/>
              <a:gd name="connsiteX23" fmla="*/ 6649614 w 11145414"/>
              <a:gd name="connsiteY23" fmla="*/ 2514748 h 2781448"/>
              <a:gd name="connsiteX24" fmla="*/ 7087764 w 11145414"/>
              <a:gd name="connsiteY24" fmla="*/ 2457598 h 2781448"/>
              <a:gd name="connsiteX25" fmla="*/ 7468764 w 11145414"/>
              <a:gd name="connsiteY25" fmla="*/ 2419498 h 2781448"/>
              <a:gd name="connsiteX26" fmla="*/ 7897389 w 11145414"/>
              <a:gd name="connsiteY26" fmla="*/ 2343298 h 2781448"/>
              <a:gd name="connsiteX27" fmla="*/ 8364114 w 11145414"/>
              <a:gd name="connsiteY27" fmla="*/ 2286148 h 2781448"/>
              <a:gd name="connsiteX28" fmla="*/ 8916564 w 11145414"/>
              <a:gd name="connsiteY28" fmla="*/ 2200423 h 2781448"/>
              <a:gd name="connsiteX29" fmla="*/ 10202439 w 11145414"/>
              <a:gd name="connsiteY29" fmla="*/ 2000398 h 2781448"/>
              <a:gd name="connsiteX30" fmla="*/ 10897764 w 11145414"/>
              <a:gd name="connsiteY30" fmla="*/ 1743223 h 2781448"/>
              <a:gd name="connsiteX31" fmla="*/ 11126364 w 11145414"/>
              <a:gd name="connsiteY31" fmla="*/ 1390798 h 2781448"/>
              <a:gd name="connsiteX32" fmla="*/ 11135889 w 11145414"/>
              <a:gd name="connsiteY32" fmla="*/ 1209823 h 2781448"/>
              <a:gd name="connsiteX33" fmla="*/ 11145414 w 11145414"/>
              <a:gd name="connsiteY33" fmla="*/ 1057423 h 2781448"/>
              <a:gd name="connsiteX34" fmla="*/ 11097789 w 11145414"/>
              <a:gd name="connsiteY34" fmla="*/ 743098 h 2781448"/>
              <a:gd name="connsiteX35" fmla="*/ 11031114 w 11145414"/>
              <a:gd name="connsiteY35" fmla="*/ 638323 h 2781448"/>
              <a:gd name="connsiteX36" fmla="*/ 10945389 w 11145414"/>
              <a:gd name="connsiteY36" fmla="*/ 524023 h 2781448"/>
              <a:gd name="connsiteX37" fmla="*/ 10707264 w 11145414"/>
              <a:gd name="connsiteY37" fmla="*/ 352573 h 2781448"/>
              <a:gd name="connsiteX38" fmla="*/ 10592964 w 11145414"/>
              <a:gd name="connsiteY38" fmla="*/ 304948 h 2781448"/>
              <a:gd name="connsiteX39" fmla="*/ 10459614 w 11145414"/>
              <a:gd name="connsiteY39" fmla="*/ 285898 h 2781448"/>
              <a:gd name="connsiteX40" fmla="*/ 10250064 w 11145414"/>
              <a:gd name="connsiteY40" fmla="*/ 247798 h 2781448"/>
              <a:gd name="connsiteX41" fmla="*/ 9507114 w 11145414"/>
              <a:gd name="connsiteY41" fmla="*/ 200173 h 2781448"/>
              <a:gd name="connsiteX42" fmla="*/ 9107064 w 11145414"/>
              <a:gd name="connsiteY42" fmla="*/ 190648 h 2781448"/>
              <a:gd name="connsiteX43" fmla="*/ 5792364 w 11145414"/>
              <a:gd name="connsiteY43" fmla="*/ 162073 h 2781448"/>
              <a:gd name="connsiteX44" fmla="*/ 5192289 w 11145414"/>
              <a:gd name="connsiteY44" fmla="*/ 143023 h 2781448"/>
              <a:gd name="connsiteX45" fmla="*/ 2477664 w 11145414"/>
              <a:gd name="connsiteY45" fmla="*/ 114448 h 2781448"/>
              <a:gd name="connsiteX46" fmla="*/ 2077614 w 11145414"/>
              <a:gd name="connsiteY46" fmla="*/ 85873 h 2781448"/>
              <a:gd name="connsiteX47" fmla="*/ 1325139 w 11145414"/>
              <a:gd name="connsiteY47" fmla="*/ 66823 h 2781448"/>
              <a:gd name="connsiteX48" fmla="*/ 934614 w 11145414"/>
              <a:gd name="connsiteY48" fmla="*/ 47773 h 2781448"/>
              <a:gd name="connsiteX49" fmla="*/ 696489 w 11145414"/>
              <a:gd name="connsiteY49" fmla="*/ 38248 h 2781448"/>
              <a:gd name="connsiteX50" fmla="*/ 620289 w 11145414"/>
              <a:gd name="connsiteY50" fmla="*/ 28723 h 2781448"/>
              <a:gd name="connsiteX51" fmla="*/ 391689 w 11145414"/>
              <a:gd name="connsiteY51" fmla="*/ 148 h 2781448"/>
              <a:gd name="connsiteX0" fmla="*/ 620289 w 11145414"/>
              <a:gd name="connsiteY0" fmla="*/ 342 h 2753067"/>
              <a:gd name="connsiteX1" fmla="*/ 318664 w 11145414"/>
              <a:gd name="connsiteY1" fmla="*/ 10961 h 2753067"/>
              <a:gd name="connsiteX2" fmla="*/ 258339 w 11145414"/>
              <a:gd name="connsiteY2" fmla="*/ 86067 h 2753067"/>
              <a:gd name="connsiteX3" fmla="*/ 210714 w 11145414"/>
              <a:gd name="connsiteY3" fmla="*/ 171792 h 2753067"/>
              <a:gd name="connsiteX4" fmla="*/ 124989 w 11145414"/>
              <a:gd name="connsiteY4" fmla="*/ 400392 h 2753067"/>
              <a:gd name="connsiteX5" fmla="*/ 77364 w 11145414"/>
              <a:gd name="connsiteY5" fmla="*/ 543267 h 2753067"/>
              <a:gd name="connsiteX6" fmla="*/ 29739 w 11145414"/>
              <a:gd name="connsiteY6" fmla="*/ 695667 h 2753067"/>
              <a:gd name="connsiteX7" fmla="*/ 10689 w 11145414"/>
              <a:gd name="connsiteY7" fmla="*/ 829017 h 2753067"/>
              <a:gd name="connsiteX8" fmla="*/ 10689 w 11145414"/>
              <a:gd name="connsiteY8" fmla="*/ 1305267 h 2753067"/>
              <a:gd name="connsiteX9" fmla="*/ 153564 w 11145414"/>
              <a:gd name="connsiteY9" fmla="*/ 1638642 h 2753067"/>
              <a:gd name="connsiteX10" fmla="*/ 286914 w 11145414"/>
              <a:gd name="connsiteY10" fmla="*/ 1810092 h 2753067"/>
              <a:gd name="connsiteX11" fmla="*/ 467889 w 11145414"/>
              <a:gd name="connsiteY11" fmla="*/ 1962492 h 2753067"/>
              <a:gd name="connsiteX12" fmla="*/ 1248939 w 11145414"/>
              <a:gd name="connsiteY12" fmla="*/ 2353017 h 2753067"/>
              <a:gd name="connsiteX13" fmla="*/ 2163339 w 11145414"/>
              <a:gd name="connsiteY13" fmla="*/ 2600667 h 2753067"/>
              <a:gd name="connsiteX14" fmla="*/ 3334914 w 11145414"/>
              <a:gd name="connsiteY14" fmla="*/ 2734017 h 2753067"/>
              <a:gd name="connsiteX15" fmla="*/ 3754014 w 11145414"/>
              <a:gd name="connsiteY15" fmla="*/ 2743542 h 2753067"/>
              <a:gd name="connsiteX16" fmla="*/ 4344564 w 11145414"/>
              <a:gd name="connsiteY16" fmla="*/ 2753067 h 2753067"/>
              <a:gd name="connsiteX17" fmla="*/ 5192289 w 11145414"/>
              <a:gd name="connsiteY17" fmla="*/ 2676867 h 2753067"/>
              <a:gd name="connsiteX18" fmla="*/ 5411364 w 11145414"/>
              <a:gd name="connsiteY18" fmla="*/ 2629242 h 2753067"/>
              <a:gd name="connsiteX19" fmla="*/ 5458989 w 11145414"/>
              <a:gd name="connsiteY19" fmla="*/ 2600667 h 2753067"/>
              <a:gd name="connsiteX20" fmla="*/ 5516139 w 11145414"/>
              <a:gd name="connsiteY20" fmla="*/ 2572092 h 2753067"/>
              <a:gd name="connsiteX21" fmla="*/ 5735214 w 11145414"/>
              <a:gd name="connsiteY21" fmla="*/ 2543517 h 2753067"/>
              <a:gd name="connsiteX22" fmla="*/ 5839989 w 11145414"/>
              <a:gd name="connsiteY22" fmla="*/ 2524467 h 2753067"/>
              <a:gd name="connsiteX23" fmla="*/ 6649614 w 11145414"/>
              <a:gd name="connsiteY23" fmla="*/ 2486367 h 2753067"/>
              <a:gd name="connsiteX24" fmla="*/ 7087764 w 11145414"/>
              <a:gd name="connsiteY24" fmla="*/ 2429217 h 2753067"/>
              <a:gd name="connsiteX25" fmla="*/ 7468764 w 11145414"/>
              <a:gd name="connsiteY25" fmla="*/ 2391117 h 2753067"/>
              <a:gd name="connsiteX26" fmla="*/ 7897389 w 11145414"/>
              <a:gd name="connsiteY26" fmla="*/ 2314917 h 2753067"/>
              <a:gd name="connsiteX27" fmla="*/ 8364114 w 11145414"/>
              <a:gd name="connsiteY27" fmla="*/ 2257767 h 2753067"/>
              <a:gd name="connsiteX28" fmla="*/ 8916564 w 11145414"/>
              <a:gd name="connsiteY28" fmla="*/ 2172042 h 2753067"/>
              <a:gd name="connsiteX29" fmla="*/ 10202439 w 11145414"/>
              <a:gd name="connsiteY29" fmla="*/ 1972017 h 2753067"/>
              <a:gd name="connsiteX30" fmla="*/ 10897764 w 11145414"/>
              <a:gd name="connsiteY30" fmla="*/ 1714842 h 2753067"/>
              <a:gd name="connsiteX31" fmla="*/ 11126364 w 11145414"/>
              <a:gd name="connsiteY31" fmla="*/ 1362417 h 2753067"/>
              <a:gd name="connsiteX32" fmla="*/ 11135889 w 11145414"/>
              <a:gd name="connsiteY32" fmla="*/ 1181442 h 2753067"/>
              <a:gd name="connsiteX33" fmla="*/ 11145414 w 11145414"/>
              <a:gd name="connsiteY33" fmla="*/ 1029042 h 2753067"/>
              <a:gd name="connsiteX34" fmla="*/ 11097789 w 11145414"/>
              <a:gd name="connsiteY34" fmla="*/ 714717 h 2753067"/>
              <a:gd name="connsiteX35" fmla="*/ 11031114 w 11145414"/>
              <a:gd name="connsiteY35" fmla="*/ 609942 h 2753067"/>
              <a:gd name="connsiteX36" fmla="*/ 10945389 w 11145414"/>
              <a:gd name="connsiteY36" fmla="*/ 495642 h 2753067"/>
              <a:gd name="connsiteX37" fmla="*/ 10707264 w 11145414"/>
              <a:gd name="connsiteY37" fmla="*/ 324192 h 2753067"/>
              <a:gd name="connsiteX38" fmla="*/ 10592964 w 11145414"/>
              <a:gd name="connsiteY38" fmla="*/ 276567 h 2753067"/>
              <a:gd name="connsiteX39" fmla="*/ 10459614 w 11145414"/>
              <a:gd name="connsiteY39" fmla="*/ 257517 h 2753067"/>
              <a:gd name="connsiteX40" fmla="*/ 10250064 w 11145414"/>
              <a:gd name="connsiteY40" fmla="*/ 219417 h 2753067"/>
              <a:gd name="connsiteX41" fmla="*/ 9507114 w 11145414"/>
              <a:gd name="connsiteY41" fmla="*/ 171792 h 2753067"/>
              <a:gd name="connsiteX42" fmla="*/ 9107064 w 11145414"/>
              <a:gd name="connsiteY42" fmla="*/ 162267 h 2753067"/>
              <a:gd name="connsiteX43" fmla="*/ 5792364 w 11145414"/>
              <a:gd name="connsiteY43" fmla="*/ 133692 h 2753067"/>
              <a:gd name="connsiteX44" fmla="*/ 5192289 w 11145414"/>
              <a:gd name="connsiteY44" fmla="*/ 114642 h 2753067"/>
              <a:gd name="connsiteX45" fmla="*/ 2477664 w 11145414"/>
              <a:gd name="connsiteY45" fmla="*/ 86067 h 2753067"/>
              <a:gd name="connsiteX46" fmla="*/ 2077614 w 11145414"/>
              <a:gd name="connsiteY46" fmla="*/ 57492 h 2753067"/>
              <a:gd name="connsiteX47" fmla="*/ 1325139 w 11145414"/>
              <a:gd name="connsiteY47" fmla="*/ 38442 h 2753067"/>
              <a:gd name="connsiteX48" fmla="*/ 934614 w 11145414"/>
              <a:gd name="connsiteY48" fmla="*/ 19392 h 2753067"/>
              <a:gd name="connsiteX49" fmla="*/ 696489 w 11145414"/>
              <a:gd name="connsiteY49" fmla="*/ 9867 h 2753067"/>
              <a:gd name="connsiteX50" fmla="*/ 620289 w 11145414"/>
              <a:gd name="connsiteY50" fmla="*/ 342 h 2753067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236 h 2752961"/>
              <a:gd name="connsiteX1" fmla="*/ 258339 w 11145414"/>
              <a:gd name="connsiteY1" fmla="*/ 85961 h 2752961"/>
              <a:gd name="connsiteX2" fmla="*/ 210714 w 11145414"/>
              <a:gd name="connsiteY2" fmla="*/ 171686 h 2752961"/>
              <a:gd name="connsiteX3" fmla="*/ 124989 w 11145414"/>
              <a:gd name="connsiteY3" fmla="*/ 400286 h 2752961"/>
              <a:gd name="connsiteX4" fmla="*/ 77364 w 11145414"/>
              <a:gd name="connsiteY4" fmla="*/ 543161 h 2752961"/>
              <a:gd name="connsiteX5" fmla="*/ 29739 w 11145414"/>
              <a:gd name="connsiteY5" fmla="*/ 695561 h 2752961"/>
              <a:gd name="connsiteX6" fmla="*/ 10689 w 11145414"/>
              <a:gd name="connsiteY6" fmla="*/ 828911 h 2752961"/>
              <a:gd name="connsiteX7" fmla="*/ 10689 w 11145414"/>
              <a:gd name="connsiteY7" fmla="*/ 1305161 h 2752961"/>
              <a:gd name="connsiteX8" fmla="*/ 153564 w 11145414"/>
              <a:gd name="connsiteY8" fmla="*/ 1638536 h 2752961"/>
              <a:gd name="connsiteX9" fmla="*/ 286914 w 11145414"/>
              <a:gd name="connsiteY9" fmla="*/ 1809986 h 2752961"/>
              <a:gd name="connsiteX10" fmla="*/ 467889 w 11145414"/>
              <a:gd name="connsiteY10" fmla="*/ 1962386 h 2752961"/>
              <a:gd name="connsiteX11" fmla="*/ 1248939 w 11145414"/>
              <a:gd name="connsiteY11" fmla="*/ 2352911 h 2752961"/>
              <a:gd name="connsiteX12" fmla="*/ 2163339 w 11145414"/>
              <a:gd name="connsiteY12" fmla="*/ 2600561 h 2752961"/>
              <a:gd name="connsiteX13" fmla="*/ 3334914 w 11145414"/>
              <a:gd name="connsiteY13" fmla="*/ 2733911 h 2752961"/>
              <a:gd name="connsiteX14" fmla="*/ 3754014 w 11145414"/>
              <a:gd name="connsiteY14" fmla="*/ 2743436 h 2752961"/>
              <a:gd name="connsiteX15" fmla="*/ 4344564 w 11145414"/>
              <a:gd name="connsiteY15" fmla="*/ 2752961 h 2752961"/>
              <a:gd name="connsiteX16" fmla="*/ 5192289 w 11145414"/>
              <a:gd name="connsiteY16" fmla="*/ 2676761 h 2752961"/>
              <a:gd name="connsiteX17" fmla="*/ 5411364 w 11145414"/>
              <a:gd name="connsiteY17" fmla="*/ 2629136 h 2752961"/>
              <a:gd name="connsiteX18" fmla="*/ 5458989 w 11145414"/>
              <a:gd name="connsiteY18" fmla="*/ 2600561 h 2752961"/>
              <a:gd name="connsiteX19" fmla="*/ 5516139 w 11145414"/>
              <a:gd name="connsiteY19" fmla="*/ 2571986 h 2752961"/>
              <a:gd name="connsiteX20" fmla="*/ 5735214 w 11145414"/>
              <a:gd name="connsiteY20" fmla="*/ 2543411 h 2752961"/>
              <a:gd name="connsiteX21" fmla="*/ 5839989 w 11145414"/>
              <a:gd name="connsiteY21" fmla="*/ 2524361 h 2752961"/>
              <a:gd name="connsiteX22" fmla="*/ 6649614 w 11145414"/>
              <a:gd name="connsiteY22" fmla="*/ 2486261 h 2752961"/>
              <a:gd name="connsiteX23" fmla="*/ 7087764 w 11145414"/>
              <a:gd name="connsiteY23" fmla="*/ 2429111 h 2752961"/>
              <a:gd name="connsiteX24" fmla="*/ 7468764 w 11145414"/>
              <a:gd name="connsiteY24" fmla="*/ 2391011 h 2752961"/>
              <a:gd name="connsiteX25" fmla="*/ 7897389 w 11145414"/>
              <a:gd name="connsiteY25" fmla="*/ 2314811 h 2752961"/>
              <a:gd name="connsiteX26" fmla="*/ 8364114 w 11145414"/>
              <a:gd name="connsiteY26" fmla="*/ 2257661 h 2752961"/>
              <a:gd name="connsiteX27" fmla="*/ 8916564 w 11145414"/>
              <a:gd name="connsiteY27" fmla="*/ 2171936 h 2752961"/>
              <a:gd name="connsiteX28" fmla="*/ 10202439 w 11145414"/>
              <a:gd name="connsiteY28" fmla="*/ 1971911 h 2752961"/>
              <a:gd name="connsiteX29" fmla="*/ 10897764 w 11145414"/>
              <a:gd name="connsiteY29" fmla="*/ 1714736 h 2752961"/>
              <a:gd name="connsiteX30" fmla="*/ 11126364 w 11145414"/>
              <a:gd name="connsiteY30" fmla="*/ 1362311 h 2752961"/>
              <a:gd name="connsiteX31" fmla="*/ 11135889 w 11145414"/>
              <a:gd name="connsiteY31" fmla="*/ 1181336 h 2752961"/>
              <a:gd name="connsiteX32" fmla="*/ 11145414 w 11145414"/>
              <a:gd name="connsiteY32" fmla="*/ 1028936 h 2752961"/>
              <a:gd name="connsiteX33" fmla="*/ 11097789 w 11145414"/>
              <a:gd name="connsiteY33" fmla="*/ 714611 h 2752961"/>
              <a:gd name="connsiteX34" fmla="*/ 11031114 w 11145414"/>
              <a:gd name="connsiteY34" fmla="*/ 609836 h 2752961"/>
              <a:gd name="connsiteX35" fmla="*/ 10945389 w 11145414"/>
              <a:gd name="connsiteY35" fmla="*/ 495536 h 2752961"/>
              <a:gd name="connsiteX36" fmla="*/ 10707264 w 11145414"/>
              <a:gd name="connsiteY36" fmla="*/ 324086 h 2752961"/>
              <a:gd name="connsiteX37" fmla="*/ 10592964 w 11145414"/>
              <a:gd name="connsiteY37" fmla="*/ 276461 h 2752961"/>
              <a:gd name="connsiteX38" fmla="*/ 10459614 w 11145414"/>
              <a:gd name="connsiteY38" fmla="*/ 257411 h 2752961"/>
              <a:gd name="connsiteX39" fmla="*/ 10250064 w 11145414"/>
              <a:gd name="connsiteY39" fmla="*/ 219311 h 2752961"/>
              <a:gd name="connsiteX40" fmla="*/ 9507114 w 11145414"/>
              <a:gd name="connsiteY40" fmla="*/ 171686 h 2752961"/>
              <a:gd name="connsiteX41" fmla="*/ 9107064 w 11145414"/>
              <a:gd name="connsiteY41" fmla="*/ 162161 h 2752961"/>
              <a:gd name="connsiteX42" fmla="*/ 5792364 w 11145414"/>
              <a:gd name="connsiteY42" fmla="*/ 133586 h 2752961"/>
              <a:gd name="connsiteX43" fmla="*/ 5192289 w 11145414"/>
              <a:gd name="connsiteY43" fmla="*/ 114536 h 2752961"/>
              <a:gd name="connsiteX44" fmla="*/ 2477664 w 11145414"/>
              <a:gd name="connsiteY44" fmla="*/ 85961 h 2752961"/>
              <a:gd name="connsiteX45" fmla="*/ 2077614 w 11145414"/>
              <a:gd name="connsiteY45" fmla="*/ 57386 h 2752961"/>
              <a:gd name="connsiteX46" fmla="*/ 1325139 w 11145414"/>
              <a:gd name="connsiteY46" fmla="*/ 38336 h 2752961"/>
              <a:gd name="connsiteX47" fmla="*/ 934614 w 11145414"/>
              <a:gd name="connsiteY47" fmla="*/ 19286 h 2752961"/>
              <a:gd name="connsiteX48" fmla="*/ 696489 w 11145414"/>
              <a:gd name="connsiteY48" fmla="*/ 9761 h 2752961"/>
              <a:gd name="connsiteX49" fmla="*/ 620289 w 11145414"/>
              <a:gd name="connsiteY49" fmla="*/ 236 h 2752961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611236 w 11145414"/>
              <a:gd name="connsiteY0" fmla="*/ 28302 h 2743407"/>
              <a:gd name="connsiteX1" fmla="*/ 210714 w 11145414"/>
              <a:gd name="connsiteY1" fmla="*/ 162132 h 2743407"/>
              <a:gd name="connsiteX2" fmla="*/ 124989 w 11145414"/>
              <a:gd name="connsiteY2" fmla="*/ 390732 h 2743407"/>
              <a:gd name="connsiteX3" fmla="*/ 77364 w 11145414"/>
              <a:gd name="connsiteY3" fmla="*/ 533607 h 2743407"/>
              <a:gd name="connsiteX4" fmla="*/ 29739 w 11145414"/>
              <a:gd name="connsiteY4" fmla="*/ 686007 h 2743407"/>
              <a:gd name="connsiteX5" fmla="*/ 10689 w 11145414"/>
              <a:gd name="connsiteY5" fmla="*/ 819357 h 2743407"/>
              <a:gd name="connsiteX6" fmla="*/ 10689 w 11145414"/>
              <a:gd name="connsiteY6" fmla="*/ 1295607 h 2743407"/>
              <a:gd name="connsiteX7" fmla="*/ 153564 w 11145414"/>
              <a:gd name="connsiteY7" fmla="*/ 1628982 h 2743407"/>
              <a:gd name="connsiteX8" fmla="*/ 286914 w 11145414"/>
              <a:gd name="connsiteY8" fmla="*/ 1800432 h 2743407"/>
              <a:gd name="connsiteX9" fmla="*/ 467889 w 11145414"/>
              <a:gd name="connsiteY9" fmla="*/ 1952832 h 2743407"/>
              <a:gd name="connsiteX10" fmla="*/ 1248939 w 11145414"/>
              <a:gd name="connsiteY10" fmla="*/ 2343357 h 2743407"/>
              <a:gd name="connsiteX11" fmla="*/ 2163339 w 11145414"/>
              <a:gd name="connsiteY11" fmla="*/ 2591007 h 2743407"/>
              <a:gd name="connsiteX12" fmla="*/ 3334914 w 11145414"/>
              <a:gd name="connsiteY12" fmla="*/ 2724357 h 2743407"/>
              <a:gd name="connsiteX13" fmla="*/ 3754014 w 11145414"/>
              <a:gd name="connsiteY13" fmla="*/ 2733882 h 2743407"/>
              <a:gd name="connsiteX14" fmla="*/ 4344564 w 11145414"/>
              <a:gd name="connsiteY14" fmla="*/ 2743407 h 2743407"/>
              <a:gd name="connsiteX15" fmla="*/ 5192289 w 11145414"/>
              <a:gd name="connsiteY15" fmla="*/ 2667207 h 2743407"/>
              <a:gd name="connsiteX16" fmla="*/ 5411364 w 11145414"/>
              <a:gd name="connsiteY16" fmla="*/ 2619582 h 2743407"/>
              <a:gd name="connsiteX17" fmla="*/ 5458989 w 11145414"/>
              <a:gd name="connsiteY17" fmla="*/ 2591007 h 2743407"/>
              <a:gd name="connsiteX18" fmla="*/ 5516139 w 11145414"/>
              <a:gd name="connsiteY18" fmla="*/ 2562432 h 2743407"/>
              <a:gd name="connsiteX19" fmla="*/ 5735214 w 11145414"/>
              <a:gd name="connsiteY19" fmla="*/ 2533857 h 2743407"/>
              <a:gd name="connsiteX20" fmla="*/ 5839989 w 11145414"/>
              <a:gd name="connsiteY20" fmla="*/ 2514807 h 2743407"/>
              <a:gd name="connsiteX21" fmla="*/ 6649614 w 11145414"/>
              <a:gd name="connsiteY21" fmla="*/ 2476707 h 2743407"/>
              <a:gd name="connsiteX22" fmla="*/ 7087764 w 11145414"/>
              <a:gd name="connsiteY22" fmla="*/ 2419557 h 2743407"/>
              <a:gd name="connsiteX23" fmla="*/ 7468764 w 11145414"/>
              <a:gd name="connsiteY23" fmla="*/ 2381457 h 2743407"/>
              <a:gd name="connsiteX24" fmla="*/ 7897389 w 11145414"/>
              <a:gd name="connsiteY24" fmla="*/ 2305257 h 2743407"/>
              <a:gd name="connsiteX25" fmla="*/ 8364114 w 11145414"/>
              <a:gd name="connsiteY25" fmla="*/ 2248107 h 2743407"/>
              <a:gd name="connsiteX26" fmla="*/ 8916564 w 11145414"/>
              <a:gd name="connsiteY26" fmla="*/ 2162382 h 2743407"/>
              <a:gd name="connsiteX27" fmla="*/ 10202439 w 11145414"/>
              <a:gd name="connsiteY27" fmla="*/ 1962357 h 2743407"/>
              <a:gd name="connsiteX28" fmla="*/ 10897764 w 11145414"/>
              <a:gd name="connsiteY28" fmla="*/ 1705182 h 2743407"/>
              <a:gd name="connsiteX29" fmla="*/ 11126364 w 11145414"/>
              <a:gd name="connsiteY29" fmla="*/ 1352757 h 2743407"/>
              <a:gd name="connsiteX30" fmla="*/ 11135889 w 11145414"/>
              <a:gd name="connsiteY30" fmla="*/ 1171782 h 2743407"/>
              <a:gd name="connsiteX31" fmla="*/ 11145414 w 11145414"/>
              <a:gd name="connsiteY31" fmla="*/ 1019382 h 2743407"/>
              <a:gd name="connsiteX32" fmla="*/ 11097789 w 11145414"/>
              <a:gd name="connsiteY32" fmla="*/ 705057 h 2743407"/>
              <a:gd name="connsiteX33" fmla="*/ 11031114 w 11145414"/>
              <a:gd name="connsiteY33" fmla="*/ 600282 h 2743407"/>
              <a:gd name="connsiteX34" fmla="*/ 10945389 w 11145414"/>
              <a:gd name="connsiteY34" fmla="*/ 485982 h 2743407"/>
              <a:gd name="connsiteX35" fmla="*/ 10707264 w 11145414"/>
              <a:gd name="connsiteY35" fmla="*/ 314532 h 2743407"/>
              <a:gd name="connsiteX36" fmla="*/ 10592964 w 11145414"/>
              <a:gd name="connsiteY36" fmla="*/ 266907 h 2743407"/>
              <a:gd name="connsiteX37" fmla="*/ 10459614 w 11145414"/>
              <a:gd name="connsiteY37" fmla="*/ 247857 h 2743407"/>
              <a:gd name="connsiteX38" fmla="*/ 10250064 w 11145414"/>
              <a:gd name="connsiteY38" fmla="*/ 209757 h 2743407"/>
              <a:gd name="connsiteX39" fmla="*/ 9507114 w 11145414"/>
              <a:gd name="connsiteY39" fmla="*/ 162132 h 2743407"/>
              <a:gd name="connsiteX40" fmla="*/ 9107064 w 11145414"/>
              <a:gd name="connsiteY40" fmla="*/ 152607 h 2743407"/>
              <a:gd name="connsiteX41" fmla="*/ 5792364 w 11145414"/>
              <a:gd name="connsiteY41" fmla="*/ 124032 h 2743407"/>
              <a:gd name="connsiteX42" fmla="*/ 5192289 w 11145414"/>
              <a:gd name="connsiteY42" fmla="*/ 104982 h 2743407"/>
              <a:gd name="connsiteX43" fmla="*/ 2477664 w 11145414"/>
              <a:gd name="connsiteY43" fmla="*/ 76407 h 2743407"/>
              <a:gd name="connsiteX44" fmla="*/ 2077614 w 11145414"/>
              <a:gd name="connsiteY44" fmla="*/ 47832 h 2743407"/>
              <a:gd name="connsiteX45" fmla="*/ 1325139 w 11145414"/>
              <a:gd name="connsiteY45" fmla="*/ 28782 h 2743407"/>
              <a:gd name="connsiteX46" fmla="*/ 934614 w 11145414"/>
              <a:gd name="connsiteY46" fmla="*/ 9732 h 2743407"/>
              <a:gd name="connsiteX47" fmla="*/ 696489 w 11145414"/>
              <a:gd name="connsiteY47" fmla="*/ 207 h 2743407"/>
              <a:gd name="connsiteX48" fmla="*/ 611236 w 11145414"/>
              <a:gd name="connsiteY48" fmla="*/ 28302 h 2743407"/>
              <a:gd name="connsiteX0" fmla="*/ 696489 w 11145414"/>
              <a:gd name="connsiteY0" fmla="*/ 0 h 2743200"/>
              <a:gd name="connsiteX1" fmla="*/ 210714 w 11145414"/>
              <a:gd name="connsiteY1" fmla="*/ 161925 h 2743200"/>
              <a:gd name="connsiteX2" fmla="*/ 124989 w 11145414"/>
              <a:gd name="connsiteY2" fmla="*/ 390525 h 2743200"/>
              <a:gd name="connsiteX3" fmla="*/ 77364 w 11145414"/>
              <a:gd name="connsiteY3" fmla="*/ 533400 h 2743200"/>
              <a:gd name="connsiteX4" fmla="*/ 29739 w 11145414"/>
              <a:gd name="connsiteY4" fmla="*/ 685800 h 2743200"/>
              <a:gd name="connsiteX5" fmla="*/ 10689 w 11145414"/>
              <a:gd name="connsiteY5" fmla="*/ 819150 h 2743200"/>
              <a:gd name="connsiteX6" fmla="*/ 10689 w 11145414"/>
              <a:gd name="connsiteY6" fmla="*/ 1295400 h 2743200"/>
              <a:gd name="connsiteX7" fmla="*/ 153564 w 11145414"/>
              <a:gd name="connsiteY7" fmla="*/ 1628775 h 2743200"/>
              <a:gd name="connsiteX8" fmla="*/ 286914 w 11145414"/>
              <a:gd name="connsiteY8" fmla="*/ 1800225 h 2743200"/>
              <a:gd name="connsiteX9" fmla="*/ 467889 w 11145414"/>
              <a:gd name="connsiteY9" fmla="*/ 1952625 h 2743200"/>
              <a:gd name="connsiteX10" fmla="*/ 1248939 w 11145414"/>
              <a:gd name="connsiteY10" fmla="*/ 2343150 h 2743200"/>
              <a:gd name="connsiteX11" fmla="*/ 2163339 w 11145414"/>
              <a:gd name="connsiteY11" fmla="*/ 2590800 h 2743200"/>
              <a:gd name="connsiteX12" fmla="*/ 3334914 w 11145414"/>
              <a:gd name="connsiteY12" fmla="*/ 2724150 h 2743200"/>
              <a:gd name="connsiteX13" fmla="*/ 3754014 w 11145414"/>
              <a:gd name="connsiteY13" fmla="*/ 2733675 h 2743200"/>
              <a:gd name="connsiteX14" fmla="*/ 4344564 w 11145414"/>
              <a:gd name="connsiteY14" fmla="*/ 2743200 h 2743200"/>
              <a:gd name="connsiteX15" fmla="*/ 5192289 w 11145414"/>
              <a:gd name="connsiteY15" fmla="*/ 2667000 h 2743200"/>
              <a:gd name="connsiteX16" fmla="*/ 5411364 w 11145414"/>
              <a:gd name="connsiteY16" fmla="*/ 2619375 h 2743200"/>
              <a:gd name="connsiteX17" fmla="*/ 5458989 w 11145414"/>
              <a:gd name="connsiteY17" fmla="*/ 2590800 h 2743200"/>
              <a:gd name="connsiteX18" fmla="*/ 5516139 w 11145414"/>
              <a:gd name="connsiteY18" fmla="*/ 2562225 h 2743200"/>
              <a:gd name="connsiteX19" fmla="*/ 5735214 w 11145414"/>
              <a:gd name="connsiteY19" fmla="*/ 2533650 h 2743200"/>
              <a:gd name="connsiteX20" fmla="*/ 5839989 w 11145414"/>
              <a:gd name="connsiteY20" fmla="*/ 2514600 h 2743200"/>
              <a:gd name="connsiteX21" fmla="*/ 6649614 w 11145414"/>
              <a:gd name="connsiteY21" fmla="*/ 2476500 h 2743200"/>
              <a:gd name="connsiteX22" fmla="*/ 7087764 w 11145414"/>
              <a:gd name="connsiteY22" fmla="*/ 2419350 h 2743200"/>
              <a:gd name="connsiteX23" fmla="*/ 7468764 w 11145414"/>
              <a:gd name="connsiteY23" fmla="*/ 2381250 h 2743200"/>
              <a:gd name="connsiteX24" fmla="*/ 7897389 w 11145414"/>
              <a:gd name="connsiteY24" fmla="*/ 2305050 h 2743200"/>
              <a:gd name="connsiteX25" fmla="*/ 8364114 w 11145414"/>
              <a:gd name="connsiteY25" fmla="*/ 2247900 h 2743200"/>
              <a:gd name="connsiteX26" fmla="*/ 8916564 w 11145414"/>
              <a:gd name="connsiteY26" fmla="*/ 2162175 h 2743200"/>
              <a:gd name="connsiteX27" fmla="*/ 10202439 w 11145414"/>
              <a:gd name="connsiteY27" fmla="*/ 1962150 h 2743200"/>
              <a:gd name="connsiteX28" fmla="*/ 10897764 w 11145414"/>
              <a:gd name="connsiteY28" fmla="*/ 1704975 h 2743200"/>
              <a:gd name="connsiteX29" fmla="*/ 11126364 w 11145414"/>
              <a:gd name="connsiteY29" fmla="*/ 1352550 h 2743200"/>
              <a:gd name="connsiteX30" fmla="*/ 11135889 w 11145414"/>
              <a:gd name="connsiteY30" fmla="*/ 1171575 h 2743200"/>
              <a:gd name="connsiteX31" fmla="*/ 11145414 w 11145414"/>
              <a:gd name="connsiteY31" fmla="*/ 1019175 h 2743200"/>
              <a:gd name="connsiteX32" fmla="*/ 11097789 w 11145414"/>
              <a:gd name="connsiteY32" fmla="*/ 704850 h 2743200"/>
              <a:gd name="connsiteX33" fmla="*/ 11031114 w 11145414"/>
              <a:gd name="connsiteY33" fmla="*/ 600075 h 2743200"/>
              <a:gd name="connsiteX34" fmla="*/ 10945389 w 11145414"/>
              <a:gd name="connsiteY34" fmla="*/ 485775 h 2743200"/>
              <a:gd name="connsiteX35" fmla="*/ 10707264 w 11145414"/>
              <a:gd name="connsiteY35" fmla="*/ 314325 h 2743200"/>
              <a:gd name="connsiteX36" fmla="*/ 10592964 w 11145414"/>
              <a:gd name="connsiteY36" fmla="*/ 266700 h 2743200"/>
              <a:gd name="connsiteX37" fmla="*/ 10459614 w 11145414"/>
              <a:gd name="connsiteY37" fmla="*/ 247650 h 2743200"/>
              <a:gd name="connsiteX38" fmla="*/ 10250064 w 11145414"/>
              <a:gd name="connsiteY38" fmla="*/ 209550 h 2743200"/>
              <a:gd name="connsiteX39" fmla="*/ 9507114 w 11145414"/>
              <a:gd name="connsiteY39" fmla="*/ 161925 h 2743200"/>
              <a:gd name="connsiteX40" fmla="*/ 9107064 w 11145414"/>
              <a:gd name="connsiteY40" fmla="*/ 152400 h 2743200"/>
              <a:gd name="connsiteX41" fmla="*/ 5792364 w 11145414"/>
              <a:gd name="connsiteY41" fmla="*/ 123825 h 2743200"/>
              <a:gd name="connsiteX42" fmla="*/ 5192289 w 11145414"/>
              <a:gd name="connsiteY42" fmla="*/ 104775 h 2743200"/>
              <a:gd name="connsiteX43" fmla="*/ 2477664 w 11145414"/>
              <a:gd name="connsiteY43" fmla="*/ 76200 h 2743200"/>
              <a:gd name="connsiteX44" fmla="*/ 2077614 w 11145414"/>
              <a:gd name="connsiteY44" fmla="*/ 47625 h 2743200"/>
              <a:gd name="connsiteX45" fmla="*/ 1325139 w 11145414"/>
              <a:gd name="connsiteY45" fmla="*/ 28575 h 2743200"/>
              <a:gd name="connsiteX46" fmla="*/ 934614 w 11145414"/>
              <a:gd name="connsiteY46" fmla="*/ 9525 h 2743200"/>
              <a:gd name="connsiteX47" fmla="*/ 696489 w 11145414"/>
              <a:gd name="connsiteY47" fmla="*/ 0 h 2743200"/>
              <a:gd name="connsiteX0" fmla="*/ 696489 w 11145414"/>
              <a:gd name="connsiteY0" fmla="*/ 0 h 2743200"/>
              <a:gd name="connsiteX1" fmla="*/ 124989 w 11145414"/>
              <a:gd name="connsiteY1" fmla="*/ 39052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24577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27324 h 2742310"/>
              <a:gd name="connsiteX1" fmla="*/ 224577 w 11145414"/>
              <a:gd name="connsiteY1" fmla="*/ 210941 h 2742310"/>
              <a:gd name="connsiteX2" fmla="*/ 77364 w 11145414"/>
              <a:gd name="connsiteY2" fmla="*/ 532510 h 2742310"/>
              <a:gd name="connsiteX3" fmla="*/ 29739 w 11145414"/>
              <a:gd name="connsiteY3" fmla="*/ 684910 h 2742310"/>
              <a:gd name="connsiteX4" fmla="*/ 10689 w 11145414"/>
              <a:gd name="connsiteY4" fmla="*/ 818260 h 2742310"/>
              <a:gd name="connsiteX5" fmla="*/ 10689 w 11145414"/>
              <a:gd name="connsiteY5" fmla="*/ 1294510 h 2742310"/>
              <a:gd name="connsiteX6" fmla="*/ 153564 w 11145414"/>
              <a:gd name="connsiteY6" fmla="*/ 1627885 h 2742310"/>
              <a:gd name="connsiteX7" fmla="*/ 286914 w 11145414"/>
              <a:gd name="connsiteY7" fmla="*/ 1799335 h 2742310"/>
              <a:gd name="connsiteX8" fmla="*/ 467889 w 11145414"/>
              <a:gd name="connsiteY8" fmla="*/ 1951735 h 2742310"/>
              <a:gd name="connsiteX9" fmla="*/ 1248939 w 11145414"/>
              <a:gd name="connsiteY9" fmla="*/ 2342260 h 2742310"/>
              <a:gd name="connsiteX10" fmla="*/ 2163339 w 11145414"/>
              <a:gd name="connsiteY10" fmla="*/ 2589910 h 2742310"/>
              <a:gd name="connsiteX11" fmla="*/ 3334914 w 11145414"/>
              <a:gd name="connsiteY11" fmla="*/ 2723260 h 2742310"/>
              <a:gd name="connsiteX12" fmla="*/ 3754014 w 11145414"/>
              <a:gd name="connsiteY12" fmla="*/ 2732785 h 2742310"/>
              <a:gd name="connsiteX13" fmla="*/ 4344564 w 11145414"/>
              <a:gd name="connsiteY13" fmla="*/ 2742310 h 2742310"/>
              <a:gd name="connsiteX14" fmla="*/ 5192289 w 11145414"/>
              <a:gd name="connsiteY14" fmla="*/ 2666110 h 2742310"/>
              <a:gd name="connsiteX15" fmla="*/ 5411364 w 11145414"/>
              <a:gd name="connsiteY15" fmla="*/ 2618485 h 2742310"/>
              <a:gd name="connsiteX16" fmla="*/ 5458989 w 11145414"/>
              <a:gd name="connsiteY16" fmla="*/ 2589910 h 2742310"/>
              <a:gd name="connsiteX17" fmla="*/ 5516139 w 11145414"/>
              <a:gd name="connsiteY17" fmla="*/ 2561335 h 2742310"/>
              <a:gd name="connsiteX18" fmla="*/ 5735214 w 11145414"/>
              <a:gd name="connsiteY18" fmla="*/ 2532760 h 2742310"/>
              <a:gd name="connsiteX19" fmla="*/ 5839989 w 11145414"/>
              <a:gd name="connsiteY19" fmla="*/ 2513710 h 2742310"/>
              <a:gd name="connsiteX20" fmla="*/ 6649614 w 11145414"/>
              <a:gd name="connsiteY20" fmla="*/ 2475610 h 2742310"/>
              <a:gd name="connsiteX21" fmla="*/ 7087764 w 11145414"/>
              <a:gd name="connsiteY21" fmla="*/ 2418460 h 2742310"/>
              <a:gd name="connsiteX22" fmla="*/ 7468764 w 11145414"/>
              <a:gd name="connsiteY22" fmla="*/ 2380360 h 2742310"/>
              <a:gd name="connsiteX23" fmla="*/ 7897389 w 11145414"/>
              <a:gd name="connsiteY23" fmla="*/ 2304160 h 2742310"/>
              <a:gd name="connsiteX24" fmla="*/ 8364114 w 11145414"/>
              <a:gd name="connsiteY24" fmla="*/ 2247010 h 2742310"/>
              <a:gd name="connsiteX25" fmla="*/ 8916564 w 11145414"/>
              <a:gd name="connsiteY25" fmla="*/ 2161285 h 2742310"/>
              <a:gd name="connsiteX26" fmla="*/ 10202439 w 11145414"/>
              <a:gd name="connsiteY26" fmla="*/ 1961260 h 2742310"/>
              <a:gd name="connsiteX27" fmla="*/ 10897764 w 11145414"/>
              <a:gd name="connsiteY27" fmla="*/ 1704085 h 2742310"/>
              <a:gd name="connsiteX28" fmla="*/ 11126364 w 11145414"/>
              <a:gd name="connsiteY28" fmla="*/ 1351660 h 2742310"/>
              <a:gd name="connsiteX29" fmla="*/ 11135889 w 11145414"/>
              <a:gd name="connsiteY29" fmla="*/ 1170685 h 2742310"/>
              <a:gd name="connsiteX30" fmla="*/ 11145414 w 11145414"/>
              <a:gd name="connsiteY30" fmla="*/ 1018285 h 2742310"/>
              <a:gd name="connsiteX31" fmla="*/ 11097789 w 11145414"/>
              <a:gd name="connsiteY31" fmla="*/ 703960 h 2742310"/>
              <a:gd name="connsiteX32" fmla="*/ 11031114 w 11145414"/>
              <a:gd name="connsiteY32" fmla="*/ 599185 h 2742310"/>
              <a:gd name="connsiteX33" fmla="*/ 10945389 w 11145414"/>
              <a:gd name="connsiteY33" fmla="*/ 484885 h 2742310"/>
              <a:gd name="connsiteX34" fmla="*/ 10707264 w 11145414"/>
              <a:gd name="connsiteY34" fmla="*/ 313435 h 2742310"/>
              <a:gd name="connsiteX35" fmla="*/ 10592964 w 11145414"/>
              <a:gd name="connsiteY35" fmla="*/ 265810 h 2742310"/>
              <a:gd name="connsiteX36" fmla="*/ 10459614 w 11145414"/>
              <a:gd name="connsiteY36" fmla="*/ 246760 h 2742310"/>
              <a:gd name="connsiteX37" fmla="*/ 10250064 w 11145414"/>
              <a:gd name="connsiteY37" fmla="*/ 208660 h 2742310"/>
              <a:gd name="connsiteX38" fmla="*/ 9507114 w 11145414"/>
              <a:gd name="connsiteY38" fmla="*/ 161035 h 2742310"/>
              <a:gd name="connsiteX39" fmla="*/ 9107064 w 11145414"/>
              <a:gd name="connsiteY39" fmla="*/ 151510 h 2742310"/>
              <a:gd name="connsiteX40" fmla="*/ 5792364 w 11145414"/>
              <a:gd name="connsiteY40" fmla="*/ 122935 h 2742310"/>
              <a:gd name="connsiteX41" fmla="*/ 5192289 w 11145414"/>
              <a:gd name="connsiteY41" fmla="*/ 103885 h 2742310"/>
              <a:gd name="connsiteX42" fmla="*/ 2477664 w 11145414"/>
              <a:gd name="connsiteY42" fmla="*/ 75310 h 2742310"/>
              <a:gd name="connsiteX43" fmla="*/ 2077614 w 11145414"/>
              <a:gd name="connsiteY43" fmla="*/ 46735 h 2742310"/>
              <a:gd name="connsiteX44" fmla="*/ 1325139 w 11145414"/>
              <a:gd name="connsiteY44" fmla="*/ 27685 h 2742310"/>
              <a:gd name="connsiteX45" fmla="*/ 934614 w 11145414"/>
              <a:gd name="connsiteY45" fmla="*/ 8635 h 2742310"/>
              <a:gd name="connsiteX46" fmla="*/ 587848 w 11145414"/>
              <a:gd name="connsiteY46" fmla="*/ 27324 h 2742310"/>
              <a:gd name="connsiteX0" fmla="*/ 524473 w 11145414"/>
              <a:gd name="connsiteY0" fmla="*/ 23387 h 2747778"/>
              <a:gd name="connsiteX1" fmla="*/ 224577 w 11145414"/>
              <a:gd name="connsiteY1" fmla="*/ 216409 h 2747778"/>
              <a:gd name="connsiteX2" fmla="*/ 77364 w 11145414"/>
              <a:gd name="connsiteY2" fmla="*/ 537978 h 2747778"/>
              <a:gd name="connsiteX3" fmla="*/ 29739 w 11145414"/>
              <a:gd name="connsiteY3" fmla="*/ 690378 h 2747778"/>
              <a:gd name="connsiteX4" fmla="*/ 10689 w 11145414"/>
              <a:gd name="connsiteY4" fmla="*/ 823728 h 2747778"/>
              <a:gd name="connsiteX5" fmla="*/ 10689 w 11145414"/>
              <a:gd name="connsiteY5" fmla="*/ 1299978 h 2747778"/>
              <a:gd name="connsiteX6" fmla="*/ 153564 w 11145414"/>
              <a:gd name="connsiteY6" fmla="*/ 1633353 h 2747778"/>
              <a:gd name="connsiteX7" fmla="*/ 286914 w 11145414"/>
              <a:gd name="connsiteY7" fmla="*/ 1804803 h 2747778"/>
              <a:gd name="connsiteX8" fmla="*/ 467889 w 11145414"/>
              <a:gd name="connsiteY8" fmla="*/ 1957203 h 2747778"/>
              <a:gd name="connsiteX9" fmla="*/ 1248939 w 11145414"/>
              <a:gd name="connsiteY9" fmla="*/ 2347728 h 2747778"/>
              <a:gd name="connsiteX10" fmla="*/ 2163339 w 11145414"/>
              <a:gd name="connsiteY10" fmla="*/ 2595378 h 2747778"/>
              <a:gd name="connsiteX11" fmla="*/ 3334914 w 11145414"/>
              <a:gd name="connsiteY11" fmla="*/ 2728728 h 2747778"/>
              <a:gd name="connsiteX12" fmla="*/ 3754014 w 11145414"/>
              <a:gd name="connsiteY12" fmla="*/ 2738253 h 2747778"/>
              <a:gd name="connsiteX13" fmla="*/ 4344564 w 11145414"/>
              <a:gd name="connsiteY13" fmla="*/ 2747778 h 2747778"/>
              <a:gd name="connsiteX14" fmla="*/ 5192289 w 11145414"/>
              <a:gd name="connsiteY14" fmla="*/ 2671578 h 2747778"/>
              <a:gd name="connsiteX15" fmla="*/ 5411364 w 11145414"/>
              <a:gd name="connsiteY15" fmla="*/ 2623953 h 2747778"/>
              <a:gd name="connsiteX16" fmla="*/ 5458989 w 11145414"/>
              <a:gd name="connsiteY16" fmla="*/ 2595378 h 2747778"/>
              <a:gd name="connsiteX17" fmla="*/ 5516139 w 11145414"/>
              <a:gd name="connsiteY17" fmla="*/ 2566803 h 2747778"/>
              <a:gd name="connsiteX18" fmla="*/ 5735214 w 11145414"/>
              <a:gd name="connsiteY18" fmla="*/ 2538228 h 2747778"/>
              <a:gd name="connsiteX19" fmla="*/ 5839989 w 11145414"/>
              <a:gd name="connsiteY19" fmla="*/ 2519178 h 2747778"/>
              <a:gd name="connsiteX20" fmla="*/ 6649614 w 11145414"/>
              <a:gd name="connsiteY20" fmla="*/ 2481078 h 2747778"/>
              <a:gd name="connsiteX21" fmla="*/ 7087764 w 11145414"/>
              <a:gd name="connsiteY21" fmla="*/ 2423928 h 2747778"/>
              <a:gd name="connsiteX22" fmla="*/ 7468764 w 11145414"/>
              <a:gd name="connsiteY22" fmla="*/ 2385828 h 2747778"/>
              <a:gd name="connsiteX23" fmla="*/ 7897389 w 11145414"/>
              <a:gd name="connsiteY23" fmla="*/ 2309628 h 2747778"/>
              <a:gd name="connsiteX24" fmla="*/ 8364114 w 11145414"/>
              <a:gd name="connsiteY24" fmla="*/ 2252478 h 2747778"/>
              <a:gd name="connsiteX25" fmla="*/ 8916564 w 11145414"/>
              <a:gd name="connsiteY25" fmla="*/ 2166753 h 2747778"/>
              <a:gd name="connsiteX26" fmla="*/ 10202439 w 11145414"/>
              <a:gd name="connsiteY26" fmla="*/ 1966728 h 2747778"/>
              <a:gd name="connsiteX27" fmla="*/ 10897764 w 11145414"/>
              <a:gd name="connsiteY27" fmla="*/ 1709553 h 2747778"/>
              <a:gd name="connsiteX28" fmla="*/ 11126364 w 11145414"/>
              <a:gd name="connsiteY28" fmla="*/ 1357128 h 2747778"/>
              <a:gd name="connsiteX29" fmla="*/ 11135889 w 11145414"/>
              <a:gd name="connsiteY29" fmla="*/ 1176153 h 2747778"/>
              <a:gd name="connsiteX30" fmla="*/ 11145414 w 11145414"/>
              <a:gd name="connsiteY30" fmla="*/ 1023753 h 2747778"/>
              <a:gd name="connsiteX31" fmla="*/ 11097789 w 11145414"/>
              <a:gd name="connsiteY31" fmla="*/ 709428 h 2747778"/>
              <a:gd name="connsiteX32" fmla="*/ 11031114 w 11145414"/>
              <a:gd name="connsiteY32" fmla="*/ 604653 h 2747778"/>
              <a:gd name="connsiteX33" fmla="*/ 10945389 w 11145414"/>
              <a:gd name="connsiteY33" fmla="*/ 490353 h 2747778"/>
              <a:gd name="connsiteX34" fmla="*/ 10707264 w 11145414"/>
              <a:gd name="connsiteY34" fmla="*/ 318903 h 2747778"/>
              <a:gd name="connsiteX35" fmla="*/ 10592964 w 11145414"/>
              <a:gd name="connsiteY35" fmla="*/ 271278 h 2747778"/>
              <a:gd name="connsiteX36" fmla="*/ 10459614 w 11145414"/>
              <a:gd name="connsiteY36" fmla="*/ 252228 h 2747778"/>
              <a:gd name="connsiteX37" fmla="*/ 10250064 w 11145414"/>
              <a:gd name="connsiteY37" fmla="*/ 214128 h 2747778"/>
              <a:gd name="connsiteX38" fmla="*/ 9507114 w 11145414"/>
              <a:gd name="connsiteY38" fmla="*/ 166503 h 2747778"/>
              <a:gd name="connsiteX39" fmla="*/ 9107064 w 11145414"/>
              <a:gd name="connsiteY39" fmla="*/ 156978 h 2747778"/>
              <a:gd name="connsiteX40" fmla="*/ 5792364 w 11145414"/>
              <a:gd name="connsiteY40" fmla="*/ 128403 h 2747778"/>
              <a:gd name="connsiteX41" fmla="*/ 5192289 w 11145414"/>
              <a:gd name="connsiteY41" fmla="*/ 109353 h 2747778"/>
              <a:gd name="connsiteX42" fmla="*/ 2477664 w 11145414"/>
              <a:gd name="connsiteY42" fmla="*/ 80778 h 2747778"/>
              <a:gd name="connsiteX43" fmla="*/ 2077614 w 11145414"/>
              <a:gd name="connsiteY43" fmla="*/ 52203 h 2747778"/>
              <a:gd name="connsiteX44" fmla="*/ 1325139 w 11145414"/>
              <a:gd name="connsiteY44" fmla="*/ 33153 h 2747778"/>
              <a:gd name="connsiteX45" fmla="*/ 934614 w 11145414"/>
              <a:gd name="connsiteY45" fmla="*/ 14103 h 2747778"/>
              <a:gd name="connsiteX46" fmla="*/ 524473 w 11145414"/>
              <a:gd name="connsiteY46" fmla="*/ 23387 h 2747778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8692 h 2761298"/>
              <a:gd name="connsiteX1" fmla="*/ 224577 w 11145414"/>
              <a:gd name="connsiteY1" fmla="*/ 229929 h 2761298"/>
              <a:gd name="connsiteX2" fmla="*/ 77364 w 11145414"/>
              <a:gd name="connsiteY2" fmla="*/ 551498 h 2761298"/>
              <a:gd name="connsiteX3" fmla="*/ 29739 w 11145414"/>
              <a:gd name="connsiteY3" fmla="*/ 703898 h 2761298"/>
              <a:gd name="connsiteX4" fmla="*/ 10689 w 11145414"/>
              <a:gd name="connsiteY4" fmla="*/ 837248 h 2761298"/>
              <a:gd name="connsiteX5" fmla="*/ 10689 w 11145414"/>
              <a:gd name="connsiteY5" fmla="*/ 1313498 h 2761298"/>
              <a:gd name="connsiteX6" fmla="*/ 153564 w 11145414"/>
              <a:gd name="connsiteY6" fmla="*/ 1646873 h 2761298"/>
              <a:gd name="connsiteX7" fmla="*/ 286914 w 11145414"/>
              <a:gd name="connsiteY7" fmla="*/ 1818323 h 2761298"/>
              <a:gd name="connsiteX8" fmla="*/ 467889 w 11145414"/>
              <a:gd name="connsiteY8" fmla="*/ 1970723 h 2761298"/>
              <a:gd name="connsiteX9" fmla="*/ 1248939 w 11145414"/>
              <a:gd name="connsiteY9" fmla="*/ 2361248 h 2761298"/>
              <a:gd name="connsiteX10" fmla="*/ 2163339 w 11145414"/>
              <a:gd name="connsiteY10" fmla="*/ 2608898 h 2761298"/>
              <a:gd name="connsiteX11" fmla="*/ 3334914 w 11145414"/>
              <a:gd name="connsiteY11" fmla="*/ 2742248 h 2761298"/>
              <a:gd name="connsiteX12" fmla="*/ 3754014 w 11145414"/>
              <a:gd name="connsiteY12" fmla="*/ 2751773 h 2761298"/>
              <a:gd name="connsiteX13" fmla="*/ 4344564 w 11145414"/>
              <a:gd name="connsiteY13" fmla="*/ 2761298 h 2761298"/>
              <a:gd name="connsiteX14" fmla="*/ 5192289 w 11145414"/>
              <a:gd name="connsiteY14" fmla="*/ 2685098 h 2761298"/>
              <a:gd name="connsiteX15" fmla="*/ 5411364 w 11145414"/>
              <a:gd name="connsiteY15" fmla="*/ 2637473 h 2761298"/>
              <a:gd name="connsiteX16" fmla="*/ 5458989 w 11145414"/>
              <a:gd name="connsiteY16" fmla="*/ 2608898 h 2761298"/>
              <a:gd name="connsiteX17" fmla="*/ 5516139 w 11145414"/>
              <a:gd name="connsiteY17" fmla="*/ 2580323 h 2761298"/>
              <a:gd name="connsiteX18" fmla="*/ 5735214 w 11145414"/>
              <a:gd name="connsiteY18" fmla="*/ 2551748 h 2761298"/>
              <a:gd name="connsiteX19" fmla="*/ 5839989 w 11145414"/>
              <a:gd name="connsiteY19" fmla="*/ 2532698 h 2761298"/>
              <a:gd name="connsiteX20" fmla="*/ 6649614 w 11145414"/>
              <a:gd name="connsiteY20" fmla="*/ 2494598 h 2761298"/>
              <a:gd name="connsiteX21" fmla="*/ 7087764 w 11145414"/>
              <a:gd name="connsiteY21" fmla="*/ 2437448 h 2761298"/>
              <a:gd name="connsiteX22" fmla="*/ 7468764 w 11145414"/>
              <a:gd name="connsiteY22" fmla="*/ 2399348 h 2761298"/>
              <a:gd name="connsiteX23" fmla="*/ 7897389 w 11145414"/>
              <a:gd name="connsiteY23" fmla="*/ 2323148 h 2761298"/>
              <a:gd name="connsiteX24" fmla="*/ 8364114 w 11145414"/>
              <a:gd name="connsiteY24" fmla="*/ 2265998 h 2761298"/>
              <a:gd name="connsiteX25" fmla="*/ 8916564 w 11145414"/>
              <a:gd name="connsiteY25" fmla="*/ 2180273 h 2761298"/>
              <a:gd name="connsiteX26" fmla="*/ 10202439 w 11145414"/>
              <a:gd name="connsiteY26" fmla="*/ 1980248 h 2761298"/>
              <a:gd name="connsiteX27" fmla="*/ 10897764 w 11145414"/>
              <a:gd name="connsiteY27" fmla="*/ 1723073 h 2761298"/>
              <a:gd name="connsiteX28" fmla="*/ 11126364 w 11145414"/>
              <a:gd name="connsiteY28" fmla="*/ 1370648 h 2761298"/>
              <a:gd name="connsiteX29" fmla="*/ 11135889 w 11145414"/>
              <a:gd name="connsiteY29" fmla="*/ 1189673 h 2761298"/>
              <a:gd name="connsiteX30" fmla="*/ 11145414 w 11145414"/>
              <a:gd name="connsiteY30" fmla="*/ 1037273 h 2761298"/>
              <a:gd name="connsiteX31" fmla="*/ 11097789 w 11145414"/>
              <a:gd name="connsiteY31" fmla="*/ 722948 h 2761298"/>
              <a:gd name="connsiteX32" fmla="*/ 11031114 w 11145414"/>
              <a:gd name="connsiteY32" fmla="*/ 618173 h 2761298"/>
              <a:gd name="connsiteX33" fmla="*/ 10945389 w 11145414"/>
              <a:gd name="connsiteY33" fmla="*/ 503873 h 2761298"/>
              <a:gd name="connsiteX34" fmla="*/ 10707264 w 11145414"/>
              <a:gd name="connsiteY34" fmla="*/ 332423 h 2761298"/>
              <a:gd name="connsiteX35" fmla="*/ 10592964 w 11145414"/>
              <a:gd name="connsiteY35" fmla="*/ 284798 h 2761298"/>
              <a:gd name="connsiteX36" fmla="*/ 10459614 w 11145414"/>
              <a:gd name="connsiteY36" fmla="*/ 265748 h 2761298"/>
              <a:gd name="connsiteX37" fmla="*/ 10250064 w 11145414"/>
              <a:gd name="connsiteY37" fmla="*/ 227648 h 2761298"/>
              <a:gd name="connsiteX38" fmla="*/ 9507114 w 11145414"/>
              <a:gd name="connsiteY38" fmla="*/ 180023 h 2761298"/>
              <a:gd name="connsiteX39" fmla="*/ 9107064 w 11145414"/>
              <a:gd name="connsiteY39" fmla="*/ 170498 h 2761298"/>
              <a:gd name="connsiteX40" fmla="*/ 5792364 w 11145414"/>
              <a:gd name="connsiteY40" fmla="*/ 141923 h 2761298"/>
              <a:gd name="connsiteX41" fmla="*/ 5192289 w 11145414"/>
              <a:gd name="connsiteY41" fmla="*/ 122873 h 2761298"/>
              <a:gd name="connsiteX42" fmla="*/ 2477664 w 11145414"/>
              <a:gd name="connsiteY42" fmla="*/ 94298 h 2761298"/>
              <a:gd name="connsiteX43" fmla="*/ 2077614 w 11145414"/>
              <a:gd name="connsiteY43" fmla="*/ 65723 h 2761298"/>
              <a:gd name="connsiteX44" fmla="*/ 1325139 w 11145414"/>
              <a:gd name="connsiteY44" fmla="*/ 46673 h 2761298"/>
              <a:gd name="connsiteX45" fmla="*/ 551633 w 11145414"/>
              <a:gd name="connsiteY45" fmla="*/ 8692 h 2761298"/>
              <a:gd name="connsiteX0" fmla="*/ 551633 w 11145414"/>
              <a:gd name="connsiteY0" fmla="*/ 9181 h 2761787"/>
              <a:gd name="connsiteX1" fmla="*/ 224577 w 11145414"/>
              <a:gd name="connsiteY1" fmla="*/ 230418 h 2761787"/>
              <a:gd name="connsiteX2" fmla="*/ 77364 w 11145414"/>
              <a:gd name="connsiteY2" fmla="*/ 551987 h 2761787"/>
              <a:gd name="connsiteX3" fmla="*/ 29739 w 11145414"/>
              <a:gd name="connsiteY3" fmla="*/ 704387 h 2761787"/>
              <a:gd name="connsiteX4" fmla="*/ 10689 w 11145414"/>
              <a:gd name="connsiteY4" fmla="*/ 837737 h 2761787"/>
              <a:gd name="connsiteX5" fmla="*/ 10689 w 11145414"/>
              <a:gd name="connsiteY5" fmla="*/ 1313987 h 2761787"/>
              <a:gd name="connsiteX6" fmla="*/ 153564 w 11145414"/>
              <a:gd name="connsiteY6" fmla="*/ 1647362 h 2761787"/>
              <a:gd name="connsiteX7" fmla="*/ 286914 w 11145414"/>
              <a:gd name="connsiteY7" fmla="*/ 1818812 h 2761787"/>
              <a:gd name="connsiteX8" fmla="*/ 467889 w 11145414"/>
              <a:gd name="connsiteY8" fmla="*/ 1971212 h 2761787"/>
              <a:gd name="connsiteX9" fmla="*/ 1248939 w 11145414"/>
              <a:gd name="connsiteY9" fmla="*/ 2361737 h 2761787"/>
              <a:gd name="connsiteX10" fmla="*/ 2163339 w 11145414"/>
              <a:gd name="connsiteY10" fmla="*/ 2609387 h 2761787"/>
              <a:gd name="connsiteX11" fmla="*/ 3334914 w 11145414"/>
              <a:gd name="connsiteY11" fmla="*/ 2742737 h 2761787"/>
              <a:gd name="connsiteX12" fmla="*/ 3754014 w 11145414"/>
              <a:gd name="connsiteY12" fmla="*/ 2752262 h 2761787"/>
              <a:gd name="connsiteX13" fmla="*/ 4344564 w 11145414"/>
              <a:gd name="connsiteY13" fmla="*/ 2761787 h 2761787"/>
              <a:gd name="connsiteX14" fmla="*/ 5192289 w 11145414"/>
              <a:gd name="connsiteY14" fmla="*/ 2685587 h 2761787"/>
              <a:gd name="connsiteX15" fmla="*/ 5411364 w 11145414"/>
              <a:gd name="connsiteY15" fmla="*/ 2637962 h 2761787"/>
              <a:gd name="connsiteX16" fmla="*/ 5458989 w 11145414"/>
              <a:gd name="connsiteY16" fmla="*/ 2609387 h 2761787"/>
              <a:gd name="connsiteX17" fmla="*/ 5516139 w 11145414"/>
              <a:gd name="connsiteY17" fmla="*/ 2580812 h 2761787"/>
              <a:gd name="connsiteX18" fmla="*/ 5735214 w 11145414"/>
              <a:gd name="connsiteY18" fmla="*/ 2552237 h 2761787"/>
              <a:gd name="connsiteX19" fmla="*/ 5839989 w 11145414"/>
              <a:gd name="connsiteY19" fmla="*/ 2533187 h 2761787"/>
              <a:gd name="connsiteX20" fmla="*/ 6649614 w 11145414"/>
              <a:gd name="connsiteY20" fmla="*/ 2495087 h 2761787"/>
              <a:gd name="connsiteX21" fmla="*/ 7087764 w 11145414"/>
              <a:gd name="connsiteY21" fmla="*/ 2437937 h 2761787"/>
              <a:gd name="connsiteX22" fmla="*/ 7468764 w 11145414"/>
              <a:gd name="connsiteY22" fmla="*/ 2399837 h 2761787"/>
              <a:gd name="connsiteX23" fmla="*/ 7897389 w 11145414"/>
              <a:gd name="connsiteY23" fmla="*/ 2323637 h 2761787"/>
              <a:gd name="connsiteX24" fmla="*/ 8364114 w 11145414"/>
              <a:gd name="connsiteY24" fmla="*/ 2266487 h 2761787"/>
              <a:gd name="connsiteX25" fmla="*/ 8916564 w 11145414"/>
              <a:gd name="connsiteY25" fmla="*/ 2180762 h 2761787"/>
              <a:gd name="connsiteX26" fmla="*/ 10202439 w 11145414"/>
              <a:gd name="connsiteY26" fmla="*/ 1980737 h 2761787"/>
              <a:gd name="connsiteX27" fmla="*/ 10897764 w 11145414"/>
              <a:gd name="connsiteY27" fmla="*/ 1723562 h 2761787"/>
              <a:gd name="connsiteX28" fmla="*/ 11126364 w 11145414"/>
              <a:gd name="connsiteY28" fmla="*/ 1371137 h 2761787"/>
              <a:gd name="connsiteX29" fmla="*/ 11135889 w 11145414"/>
              <a:gd name="connsiteY29" fmla="*/ 1190162 h 2761787"/>
              <a:gd name="connsiteX30" fmla="*/ 11145414 w 11145414"/>
              <a:gd name="connsiteY30" fmla="*/ 1037762 h 2761787"/>
              <a:gd name="connsiteX31" fmla="*/ 11097789 w 11145414"/>
              <a:gd name="connsiteY31" fmla="*/ 723437 h 2761787"/>
              <a:gd name="connsiteX32" fmla="*/ 11031114 w 11145414"/>
              <a:gd name="connsiteY32" fmla="*/ 618662 h 2761787"/>
              <a:gd name="connsiteX33" fmla="*/ 10945389 w 11145414"/>
              <a:gd name="connsiteY33" fmla="*/ 504362 h 2761787"/>
              <a:gd name="connsiteX34" fmla="*/ 10707264 w 11145414"/>
              <a:gd name="connsiteY34" fmla="*/ 332912 h 2761787"/>
              <a:gd name="connsiteX35" fmla="*/ 10592964 w 11145414"/>
              <a:gd name="connsiteY35" fmla="*/ 285287 h 2761787"/>
              <a:gd name="connsiteX36" fmla="*/ 10459614 w 11145414"/>
              <a:gd name="connsiteY36" fmla="*/ 266237 h 2761787"/>
              <a:gd name="connsiteX37" fmla="*/ 10250064 w 11145414"/>
              <a:gd name="connsiteY37" fmla="*/ 228137 h 2761787"/>
              <a:gd name="connsiteX38" fmla="*/ 9507114 w 11145414"/>
              <a:gd name="connsiteY38" fmla="*/ 180512 h 2761787"/>
              <a:gd name="connsiteX39" fmla="*/ 9107064 w 11145414"/>
              <a:gd name="connsiteY39" fmla="*/ 170987 h 2761787"/>
              <a:gd name="connsiteX40" fmla="*/ 5792364 w 11145414"/>
              <a:gd name="connsiteY40" fmla="*/ 142412 h 2761787"/>
              <a:gd name="connsiteX41" fmla="*/ 5192289 w 11145414"/>
              <a:gd name="connsiteY41" fmla="*/ 123362 h 2761787"/>
              <a:gd name="connsiteX42" fmla="*/ 2477664 w 11145414"/>
              <a:gd name="connsiteY42" fmla="*/ 94787 h 2761787"/>
              <a:gd name="connsiteX43" fmla="*/ 1325139 w 11145414"/>
              <a:gd name="connsiteY43" fmla="*/ 47162 h 2761787"/>
              <a:gd name="connsiteX44" fmla="*/ 551633 w 11145414"/>
              <a:gd name="connsiteY44" fmla="*/ 9181 h 2761787"/>
              <a:gd name="connsiteX0" fmla="*/ 452045 w 11145414"/>
              <a:gd name="connsiteY0" fmla="*/ 65738 h 2717264"/>
              <a:gd name="connsiteX1" fmla="*/ 224577 w 11145414"/>
              <a:gd name="connsiteY1" fmla="*/ 185895 h 2717264"/>
              <a:gd name="connsiteX2" fmla="*/ 77364 w 11145414"/>
              <a:gd name="connsiteY2" fmla="*/ 507464 h 2717264"/>
              <a:gd name="connsiteX3" fmla="*/ 29739 w 11145414"/>
              <a:gd name="connsiteY3" fmla="*/ 659864 h 2717264"/>
              <a:gd name="connsiteX4" fmla="*/ 10689 w 11145414"/>
              <a:gd name="connsiteY4" fmla="*/ 793214 h 2717264"/>
              <a:gd name="connsiteX5" fmla="*/ 10689 w 11145414"/>
              <a:gd name="connsiteY5" fmla="*/ 1269464 h 2717264"/>
              <a:gd name="connsiteX6" fmla="*/ 153564 w 11145414"/>
              <a:gd name="connsiteY6" fmla="*/ 1602839 h 2717264"/>
              <a:gd name="connsiteX7" fmla="*/ 286914 w 11145414"/>
              <a:gd name="connsiteY7" fmla="*/ 1774289 h 2717264"/>
              <a:gd name="connsiteX8" fmla="*/ 467889 w 11145414"/>
              <a:gd name="connsiteY8" fmla="*/ 1926689 h 2717264"/>
              <a:gd name="connsiteX9" fmla="*/ 1248939 w 11145414"/>
              <a:gd name="connsiteY9" fmla="*/ 2317214 h 2717264"/>
              <a:gd name="connsiteX10" fmla="*/ 2163339 w 11145414"/>
              <a:gd name="connsiteY10" fmla="*/ 2564864 h 2717264"/>
              <a:gd name="connsiteX11" fmla="*/ 3334914 w 11145414"/>
              <a:gd name="connsiteY11" fmla="*/ 2698214 h 2717264"/>
              <a:gd name="connsiteX12" fmla="*/ 3754014 w 11145414"/>
              <a:gd name="connsiteY12" fmla="*/ 2707739 h 2717264"/>
              <a:gd name="connsiteX13" fmla="*/ 4344564 w 11145414"/>
              <a:gd name="connsiteY13" fmla="*/ 2717264 h 2717264"/>
              <a:gd name="connsiteX14" fmla="*/ 5192289 w 11145414"/>
              <a:gd name="connsiteY14" fmla="*/ 2641064 h 2717264"/>
              <a:gd name="connsiteX15" fmla="*/ 5411364 w 11145414"/>
              <a:gd name="connsiteY15" fmla="*/ 2593439 h 2717264"/>
              <a:gd name="connsiteX16" fmla="*/ 5458989 w 11145414"/>
              <a:gd name="connsiteY16" fmla="*/ 2564864 h 2717264"/>
              <a:gd name="connsiteX17" fmla="*/ 5516139 w 11145414"/>
              <a:gd name="connsiteY17" fmla="*/ 2536289 h 2717264"/>
              <a:gd name="connsiteX18" fmla="*/ 5735214 w 11145414"/>
              <a:gd name="connsiteY18" fmla="*/ 2507714 h 2717264"/>
              <a:gd name="connsiteX19" fmla="*/ 5839989 w 11145414"/>
              <a:gd name="connsiteY19" fmla="*/ 2488664 h 2717264"/>
              <a:gd name="connsiteX20" fmla="*/ 6649614 w 11145414"/>
              <a:gd name="connsiteY20" fmla="*/ 2450564 h 2717264"/>
              <a:gd name="connsiteX21" fmla="*/ 7087764 w 11145414"/>
              <a:gd name="connsiteY21" fmla="*/ 2393414 h 2717264"/>
              <a:gd name="connsiteX22" fmla="*/ 7468764 w 11145414"/>
              <a:gd name="connsiteY22" fmla="*/ 2355314 h 2717264"/>
              <a:gd name="connsiteX23" fmla="*/ 7897389 w 11145414"/>
              <a:gd name="connsiteY23" fmla="*/ 2279114 h 2717264"/>
              <a:gd name="connsiteX24" fmla="*/ 8364114 w 11145414"/>
              <a:gd name="connsiteY24" fmla="*/ 2221964 h 2717264"/>
              <a:gd name="connsiteX25" fmla="*/ 8916564 w 11145414"/>
              <a:gd name="connsiteY25" fmla="*/ 2136239 h 2717264"/>
              <a:gd name="connsiteX26" fmla="*/ 10202439 w 11145414"/>
              <a:gd name="connsiteY26" fmla="*/ 1936214 h 2717264"/>
              <a:gd name="connsiteX27" fmla="*/ 10897764 w 11145414"/>
              <a:gd name="connsiteY27" fmla="*/ 1679039 h 2717264"/>
              <a:gd name="connsiteX28" fmla="*/ 11126364 w 11145414"/>
              <a:gd name="connsiteY28" fmla="*/ 1326614 h 2717264"/>
              <a:gd name="connsiteX29" fmla="*/ 11135889 w 11145414"/>
              <a:gd name="connsiteY29" fmla="*/ 1145639 h 2717264"/>
              <a:gd name="connsiteX30" fmla="*/ 11145414 w 11145414"/>
              <a:gd name="connsiteY30" fmla="*/ 993239 h 2717264"/>
              <a:gd name="connsiteX31" fmla="*/ 11097789 w 11145414"/>
              <a:gd name="connsiteY31" fmla="*/ 678914 h 2717264"/>
              <a:gd name="connsiteX32" fmla="*/ 11031114 w 11145414"/>
              <a:gd name="connsiteY32" fmla="*/ 574139 h 2717264"/>
              <a:gd name="connsiteX33" fmla="*/ 10945389 w 11145414"/>
              <a:gd name="connsiteY33" fmla="*/ 459839 h 2717264"/>
              <a:gd name="connsiteX34" fmla="*/ 10707264 w 11145414"/>
              <a:gd name="connsiteY34" fmla="*/ 288389 h 2717264"/>
              <a:gd name="connsiteX35" fmla="*/ 10592964 w 11145414"/>
              <a:gd name="connsiteY35" fmla="*/ 240764 h 2717264"/>
              <a:gd name="connsiteX36" fmla="*/ 10459614 w 11145414"/>
              <a:gd name="connsiteY36" fmla="*/ 221714 h 2717264"/>
              <a:gd name="connsiteX37" fmla="*/ 10250064 w 11145414"/>
              <a:gd name="connsiteY37" fmla="*/ 183614 h 2717264"/>
              <a:gd name="connsiteX38" fmla="*/ 9507114 w 11145414"/>
              <a:gd name="connsiteY38" fmla="*/ 135989 h 2717264"/>
              <a:gd name="connsiteX39" fmla="*/ 9107064 w 11145414"/>
              <a:gd name="connsiteY39" fmla="*/ 126464 h 2717264"/>
              <a:gd name="connsiteX40" fmla="*/ 5792364 w 11145414"/>
              <a:gd name="connsiteY40" fmla="*/ 97889 h 2717264"/>
              <a:gd name="connsiteX41" fmla="*/ 5192289 w 11145414"/>
              <a:gd name="connsiteY41" fmla="*/ 78839 h 2717264"/>
              <a:gd name="connsiteX42" fmla="*/ 2477664 w 11145414"/>
              <a:gd name="connsiteY42" fmla="*/ 50264 h 2717264"/>
              <a:gd name="connsiteX43" fmla="*/ 1325139 w 11145414"/>
              <a:gd name="connsiteY43" fmla="*/ 2639 h 2717264"/>
              <a:gd name="connsiteX44" fmla="*/ 452045 w 11145414"/>
              <a:gd name="connsiteY44" fmla="*/ 65738 h 2717264"/>
              <a:gd name="connsiteX0" fmla="*/ 452045 w 11145414"/>
              <a:gd name="connsiteY0" fmla="*/ 40327 h 2691853"/>
              <a:gd name="connsiteX1" fmla="*/ 224577 w 11145414"/>
              <a:gd name="connsiteY1" fmla="*/ 160484 h 2691853"/>
              <a:gd name="connsiteX2" fmla="*/ 77364 w 11145414"/>
              <a:gd name="connsiteY2" fmla="*/ 482053 h 2691853"/>
              <a:gd name="connsiteX3" fmla="*/ 29739 w 11145414"/>
              <a:gd name="connsiteY3" fmla="*/ 634453 h 2691853"/>
              <a:gd name="connsiteX4" fmla="*/ 10689 w 11145414"/>
              <a:gd name="connsiteY4" fmla="*/ 767803 h 2691853"/>
              <a:gd name="connsiteX5" fmla="*/ 10689 w 11145414"/>
              <a:gd name="connsiteY5" fmla="*/ 1244053 h 2691853"/>
              <a:gd name="connsiteX6" fmla="*/ 153564 w 11145414"/>
              <a:gd name="connsiteY6" fmla="*/ 1577428 h 2691853"/>
              <a:gd name="connsiteX7" fmla="*/ 286914 w 11145414"/>
              <a:gd name="connsiteY7" fmla="*/ 1748878 h 2691853"/>
              <a:gd name="connsiteX8" fmla="*/ 467889 w 11145414"/>
              <a:gd name="connsiteY8" fmla="*/ 1901278 h 2691853"/>
              <a:gd name="connsiteX9" fmla="*/ 1248939 w 11145414"/>
              <a:gd name="connsiteY9" fmla="*/ 2291803 h 2691853"/>
              <a:gd name="connsiteX10" fmla="*/ 2163339 w 11145414"/>
              <a:gd name="connsiteY10" fmla="*/ 2539453 h 2691853"/>
              <a:gd name="connsiteX11" fmla="*/ 3334914 w 11145414"/>
              <a:gd name="connsiteY11" fmla="*/ 2672803 h 2691853"/>
              <a:gd name="connsiteX12" fmla="*/ 3754014 w 11145414"/>
              <a:gd name="connsiteY12" fmla="*/ 2682328 h 2691853"/>
              <a:gd name="connsiteX13" fmla="*/ 4344564 w 11145414"/>
              <a:gd name="connsiteY13" fmla="*/ 2691853 h 2691853"/>
              <a:gd name="connsiteX14" fmla="*/ 5192289 w 11145414"/>
              <a:gd name="connsiteY14" fmla="*/ 2615653 h 2691853"/>
              <a:gd name="connsiteX15" fmla="*/ 5411364 w 11145414"/>
              <a:gd name="connsiteY15" fmla="*/ 2568028 h 2691853"/>
              <a:gd name="connsiteX16" fmla="*/ 5458989 w 11145414"/>
              <a:gd name="connsiteY16" fmla="*/ 2539453 h 2691853"/>
              <a:gd name="connsiteX17" fmla="*/ 5516139 w 11145414"/>
              <a:gd name="connsiteY17" fmla="*/ 2510878 h 2691853"/>
              <a:gd name="connsiteX18" fmla="*/ 5735214 w 11145414"/>
              <a:gd name="connsiteY18" fmla="*/ 2482303 h 2691853"/>
              <a:gd name="connsiteX19" fmla="*/ 5839989 w 11145414"/>
              <a:gd name="connsiteY19" fmla="*/ 2463253 h 2691853"/>
              <a:gd name="connsiteX20" fmla="*/ 6649614 w 11145414"/>
              <a:gd name="connsiteY20" fmla="*/ 2425153 h 2691853"/>
              <a:gd name="connsiteX21" fmla="*/ 7087764 w 11145414"/>
              <a:gd name="connsiteY21" fmla="*/ 2368003 h 2691853"/>
              <a:gd name="connsiteX22" fmla="*/ 7468764 w 11145414"/>
              <a:gd name="connsiteY22" fmla="*/ 2329903 h 2691853"/>
              <a:gd name="connsiteX23" fmla="*/ 7897389 w 11145414"/>
              <a:gd name="connsiteY23" fmla="*/ 2253703 h 2691853"/>
              <a:gd name="connsiteX24" fmla="*/ 8364114 w 11145414"/>
              <a:gd name="connsiteY24" fmla="*/ 2196553 h 2691853"/>
              <a:gd name="connsiteX25" fmla="*/ 8916564 w 11145414"/>
              <a:gd name="connsiteY25" fmla="*/ 2110828 h 2691853"/>
              <a:gd name="connsiteX26" fmla="*/ 10202439 w 11145414"/>
              <a:gd name="connsiteY26" fmla="*/ 1910803 h 2691853"/>
              <a:gd name="connsiteX27" fmla="*/ 10897764 w 11145414"/>
              <a:gd name="connsiteY27" fmla="*/ 1653628 h 2691853"/>
              <a:gd name="connsiteX28" fmla="*/ 11126364 w 11145414"/>
              <a:gd name="connsiteY28" fmla="*/ 1301203 h 2691853"/>
              <a:gd name="connsiteX29" fmla="*/ 11135889 w 11145414"/>
              <a:gd name="connsiteY29" fmla="*/ 1120228 h 2691853"/>
              <a:gd name="connsiteX30" fmla="*/ 11145414 w 11145414"/>
              <a:gd name="connsiteY30" fmla="*/ 967828 h 2691853"/>
              <a:gd name="connsiteX31" fmla="*/ 11097789 w 11145414"/>
              <a:gd name="connsiteY31" fmla="*/ 653503 h 2691853"/>
              <a:gd name="connsiteX32" fmla="*/ 11031114 w 11145414"/>
              <a:gd name="connsiteY32" fmla="*/ 548728 h 2691853"/>
              <a:gd name="connsiteX33" fmla="*/ 10945389 w 11145414"/>
              <a:gd name="connsiteY33" fmla="*/ 434428 h 2691853"/>
              <a:gd name="connsiteX34" fmla="*/ 10707264 w 11145414"/>
              <a:gd name="connsiteY34" fmla="*/ 262978 h 2691853"/>
              <a:gd name="connsiteX35" fmla="*/ 10592964 w 11145414"/>
              <a:gd name="connsiteY35" fmla="*/ 215353 h 2691853"/>
              <a:gd name="connsiteX36" fmla="*/ 10459614 w 11145414"/>
              <a:gd name="connsiteY36" fmla="*/ 196303 h 2691853"/>
              <a:gd name="connsiteX37" fmla="*/ 10250064 w 11145414"/>
              <a:gd name="connsiteY37" fmla="*/ 158203 h 2691853"/>
              <a:gd name="connsiteX38" fmla="*/ 9507114 w 11145414"/>
              <a:gd name="connsiteY38" fmla="*/ 110578 h 2691853"/>
              <a:gd name="connsiteX39" fmla="*/ 9107064 w 11145414"/>
              <a:gd name="connsiteY39" fmla="*/ 101053 h 2691853"/>
              <a:gd name="connsiteX40" fmla="*/ 5792364 w 11145414"/>
              <a:gd name="connsiteY40" fmla="*/ 72478 h 2691853"/>
              <a:gd name="connsiteX41" fmla="*/ 5192289 w 11145414"/>
              <a:gd name="connsiteY41" fmla="*/ 53428 h 2691853"/>
              <a:gd name="connsiteX42" fmla="*/ 2477664 w 11145414"/>
              <a:gd name="connsiteY42" fmla="*/ 24853 h 2691853"/>
              <a:gd name="connsiteX43" fmla="*/ 1325139 w 11145414"/>
              <a:gd name="connsiteY43" fmla="*/ 4796 h 2691853"/>
              <a:gd name="connsiteX44" fmla="*/ 452045 w 11145414"/>
              <a:gd name="connsiteY44" fmla="*/ 40327 h 2691853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15474 h 2667000"/>
              <a:gd name="connsiteX1" fmla="*/ 224577 w 11145414"/>
              <a:gd name="connsiteY1" fmla="*/ 135631 h 2667000"/>
              <a:gd name="connsiteX2" fmla="*/ 77364 w 11145414"/>
              <a:gd name="connsiteY2" fmla="*/ 457200 h 2667000"/>
              <a:gd name="connsiteX3" fmla="*/ 29739 w 11145414"/>
              <a:gd name="connsiteY3" fmla="*/ 609600 h 2667000"/>
              <a:gd name="connsiteX4" fmla="*/ 10689 w 11145414"/>
              <a:gd name="connsiteY4" fmla="*/ 742950 h 2667000"/>
              <a:gd name="connsiteX5" fmla="*/ 10689 w 11145414"/>
              <a:gd name="connsiteY5" fmla="*/ 1219200 h 2667000"/>
              <a:gd name="connsiteX6" fmla="*/ 153564 w 11145414"/>
              <a:gd name="connsiteY6" fmla="*/ 1552575 h 2667000"/>
              <a:gd name="connsiteX7" fmla="*/ 286914 w 11145414"/>
              <a:gd name="connsiteY7" fmla="*/ 1724025 h 2667000"/>
              <a:gd name="connsiteX8" fmla="*/ 467889 w 11145414"/>
              <a:gd name="connsiteY8" fmla="*/ 1876425 h 2667000"/>
              <a:gd name="connsiteX9" fmla="*/ 1248939 w 11145414"/>
              <a:gd name="connsiteY9" fmla="*/ 2266950 h 2667000"/>
              <a:gd name="connsiteX10" fmla="*/ 2163339 w 11145414"/>
              <a:gd name="connsiteY10" fmla="*/ 2514600 h 2667000"/>
              <a:gd name="connsiteX11" fmla="*/ 3334914 w 11145414"/>
              <a:gd name="connsiteY11" fmla="*/ 2647950 h 2667000"/>
              <a:gd name="connsiteX12" fmla="*/ 3754014 w 11145414"/>
              <a:gd name="connsiteY12" fmla="*/ 2657475 h 2667000"/>
              <a:gd name="connsiteX13" fmla="*/ 4344564 w 11145414"/>
              <a:gd name="connsiteY13" fmla="*/ 2667000 h 2667000"/>
              <a:gd name="connsiteX14" fmla="*/ 5192289 w 11145414"/>
              <a:gd name="connsiteY14" fmla="*/ 2590800 h 2667000"/>
              <a:gd name="connsiteX15" fmla="*/ 5411364 w 11145414"/>
              <a:gd name="connsiteY15" fmla="*/ 2543175 h 2667000"/>
              <a:gd name="connsiteX16" fmla="*/ 5458989 w 11145414"/>
              <a:gd name="connsiteY16" fmla="*/ 2514600 h 2667000"/>
              <a:gd name="connsiteX17" fmla="*/ 5516139 w 11145414"/>
              <a:gd name="connsiteY17" fmla="*/ 2486025 h 2667000"/>
              <a:gd name="connsiteX18" fmla="*/ 5735214 w 11145414"/>
              <a:gd name="connsiteY18" fmla="*/ 2457450 h 2667000"/>
              <a:gd name="connsiteX19" fmla="*/ 5839989 w 11145414"/>
              <a:gd name="connsiteY19" fmla="*/ 2438400 h 2667000"/>
              <a:gd name="connsiteX20" fmla="*/ 6649614 w 11145414"/>
              <a:gd name="connsiteY20" fmla="*/ 2400300 h 2667000"/>
              <a:gd name="connsiteX21" fmla="*/ 7087764 w 11145414"/>
              <a:gd name="connsiteY21" fmla="*/ 2343150 h 2667000"/>
              <a:gd name="connsiteX22" fmla="*/ 7468764 w 11145414"/>
              <a:gd name="connsiteY22" fmla="*/ 2305050 h 2667000"/>
              <a:gd name="connsiteX23" fmla="*/ 7897389 w 11145414"/>
              <a:gd name="connsiteY23" fmla="*/ 2228850 h 2667000"/>
              <a:gd name="connsiteX24" fmla="*/ 8364114 w 11145414"/>
              <a:gd name="connsiteY24" fmla="*/ 2171700 h 2667000"/>
              <a:gd name="connsiteX25" fmla="*/ 8916564 w 11145414"/>
              <a:gd name="connsiteY25" fmla="*/ 2085975 h 2667000"/>
              <a:gd name="connsiteX26" fmla="*/ 10202439 w 11145414"/>
              <a:gd name="connsiteY26" fmla="*/ 1885950 h 2667000"/>
              <a:gd name="connsiteX27" fmla="*/ 10897764 w 11145414"/>
              <a:gd name="connsiteY27" fmla="*/ 1628775 h 2667000"/>
              <a:gd name="connsiteX28" fmla="*/ 11126364 w 11145414"/>
              <a:gd name="connsiteY28" fmla="*/ 1276350 h 2667000"/>
              <a:gd name="connsiteX29" fmla="*/ 11135889 w 11145414"/>
              <a:gd name="connsiteY29" fmla="*/ 1095375 h 2667000"/>
              <a:gd name="connsiteX30" fmla="*/ 11145414 w 11145414"/>
              <a:gd name="connsiteY30" fmla="*/ 942975 h 2667000"/>
              <a:gd name="connsiteX31" fmla="*/ 11097789 w 11145414"/>
              <a:gd name="connsiteY31" fmla="*/ 628650 h 2667000"/>
              <a:gd name="connsiteX32" fmla="*/ 11031114 w 11145414"/>
              <a:gd name="connsiteY32" fmla="*/ 523875 h 2667000"/>
              <a:gd name="connsiteX33" fmla="*/ 10945389 w 11145414"/>
              <a:gd name="connsiteY33" fmla="*/ 409575 h 2667000"/>
              <a:gd name="connsiteX34" fmla="*/ 10707264 w 11145414"/>
              <a:gd name="connsiteY34" fmla="*/ 238125 h 2667000"/>
              <a:gd name="connsiteX35" fmla="*/ 10592964 w 11145414"/>
              <a:gd name="connsiteY35" fmla="*/ 190500 h 2667000"/>
              <a:gd name="connsiteX36" fmla="*/ 10459614 w 11145414"/>
              <a:gd name="connsiteY36" fmla="*/ 171450 h 2667000"/>
              <a:gd name="connsiteX37" fmla="*/ 10250064 w 11145414"/>
              <a:gd name="connsiteY37" fmla="*/ 133350 h 2667000"/>
              <a:gd name="connsiteX38" fmla="*/ 9507114 w 11145414"/>
              <a:gd name="connsiteY38" fmla="*/ 85725 h 2667000"/>
              <a:gd name="connsiteX39" fmla="*/ 9107064 w 11145414"/>
              <a:gd name="connsiteY39" fmla="*/ 76200 h 2667000"/>
              <a:gd name="connsiteX40" fmla="*/ 5792364 w 11145414"/>
              <a:gd name="connsiteY40" fmla="*/ 47625 h 2667000"/>
              <a:gd name="connsiteX41" fmla="*/ 5192289 w 11145414"/>
              <a:gd name="connsiteY41" fmla="*/ 28575 h 2667000"/>
              <a:gd name="connsiteX42" fmla="*/ 2477664 w 11145414"/>
              <a:gd name="connsiteY42" fmla="*/ 0 h 2667000"/>
              <a:gd name="connsiteX43" fmla="*/ 452045 w 11145414"/>
              <a:gd name="connsiteY43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523690 w 11152965"/>
              <a:gd name="connsiteY15" fmla="*/ 2486025 h 2667000"/>
              <a:gd name="connsiteX16" fmla="*/ 5742765 w 11152965"/>
              <a:gd name="connsiteY16" fmla="*/ 2457450 h 2667000"/>
              <a:gd name="connsiteX17" fmla="*/ 5847540 w 11152965"/>
              <a:gd name="connsiteY17" fmla="*/ 2438400 h 2667000"/>
              <a:gd name="connsiteX18" fmla="*/ 6657165 w 11152965"/>
              <a:gd name="connsiteY18" fmla="*/ 2400300 h 2667000"/>
              <a:gd name="connsiteX19" fmla="*/ 7095315 w 11152965"/>
              <a:gd name="connsiteY19" fmla="*/ 2343150 h 2667000"/>
              <a:gd name="connsiteX20" fmla="*/ 7476315 w 11152965"/>
              <a:gd name="connsiteY20" fmla="*/ 2305050 h 2667000"/>
              <a:gd name="connsiteX21" fmla="*/ 7904940 w 11152965"/>
              <a:gd name="connsiteY21" fmla="*/ 2228850 h 2667000"/>
              <a:gd name="connsiteX22" fmla="*/ 8371665 w 11152965"/>
              <a:gd name="connsiteY22" fmla="*/ 2171700 h 2667000"/>
              <a:gd name="connsiteX23" fmla="*/ 8924115 w 11152965"/>
              <a:gd name="connsiteY23" fmla="*/ 2085975 h 2667000"/>
              <a:gd name="connsiteX24" fmla="*/ 10209990 w 11152965"/>
              <a:gd name="connsiteY24" fmla="*/ 1885950 h 2667000"/>
              <a:gd name="connsiteX25" fmla="*/ 10905315 w 11152965"/>
              <a:gd name="connsiteY25" fmla="*/ 1628775 h 2667000"/>
              <a:gd name="connsiteX26" fmla="*/ 11133915 w 11152965"/>
              <a:gd name="connsiteY26" fmla="*/ 1276350 h 2667000"/>
              <a:gd name="connsiteX27" fmla="*/ 11143440 w 11152965"/>
              <a:gd name="connsiteY27" fmla="*/ 1095375 h 2667000"/>
              <a:gd name="connsiteX28" fmla="*/ 11152965 w 11152965"/>
              <a:gd name="connsiteY28" fmla="*/ 942975 h 2667000"/>
              <a:gd name="connsiteX29" fmla="*/ 11105340 w 11152965"/>
              <a:gd name="connsiteY29" fmla="*/ 628650 h 2667000"/>
              <a:gd name="connsiteX30" fmla="*/ 11038665 w 11152965"/>
              <a:gd name="connsiteY30" fmla="*/ 523875 h 2667000"/>
              <a:gd name="connsiteX31" fmla="*/ 10952940 w 11152965"/>
              <a:gd name="connsiteY31" fmla="*/ 409575 h 2667000"/>
              <a:gd name="connsiteX32" fmla="*/ 10714815 w 11152965"/>
              <a:gd name="connsiteY32" fmla="*/ 238125 h 2667000"/>
              <a:gd name="connsiteX33" fmla="*/ 10600515 w 11152965"/>
              <a:gd name="connsiteY33" fmla="*/ 190500 h 2667000"/>
              <a:gd name="connsiteX34" fmla="*/ 10467165 w 11152965"/>
              <a:gd name="connsiteY34" fmla="*/ 171450 h 2667000"/>
              <a:gd name="connsiteX35" fmla="*/ 10257615 w 11152965"/>
              <a:gd name="connsiteY35" fmla="*/ 133350 h 2667000"/>
              <a:gd name="connsiteX36" fmla="*/ 9514665 w 11152965"/>
              <a:gd name="connsiteY36" fmla="*/ 85725 h 2667000"/>
              <a:gd name="connsiteX37" fmla="*/ 9114615 w 11152965"/>
              <a:gd name="connsiteY37" fmla="*/ 76200 h 2667000"/>
              <a:gd name="connsiteX38" fmla="*/ 5799915 w 11152965"/>
              <a:gd name="connsiteY38" fmla="*/ 47625 h 2667000"/>
              <a:gd name="connsiteX39" fmla="*/ 5199840 w 11152965"/>
              <a:gd name="connsiteY39" fmla="*/ 28575 h 2667000"/>
              <a:gd name="connsiteX40" fmla="*/ 2485215 w 11152965"/>
              <a:gd name="connsiteY40" fmla="*/ 0 h 2667000"/>
              <a:gd name="connsiteX41" fmla="*/ 459596 w 11152965"/>
              <a:gd name="connsiteY41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742765 w 11152965"/>
              <a:gd name="connsiteY15" fmla="*/ 2457450 h 2667000"/>
              <a:gd name="connsiteX16" fmla="*/ 5847540 w 11152965"/>
              <a:gd name="connsiteY16" fmla="*/ 2438400 h 2667000"/>
              <a:gd name="connsiteX17" fmla="*/ 6657165 w 11152965"/>
              <a:gd name="connsiteY17" fmla="*/ 2400300 h 2667000"/>
              <a:gd name="connsiteX18" fmla="*/ 7095315 w 11152965"/>
              <a:gd name="connsiteY18" fmla="*/ 2343150 h 2667000"/>
              <a:gd name="connsiteX19" fmla="*/ 7476315 w 11152965"/>
              <a:gd name="connsiteY19" fmla="*/ 2305050 h 2667000"/>
              <a:gd name="connsiteX20" fmla="*/ 7904940 w 11152965"/>
              <a:gd name="connsiteY20" fmla="*/ 2228850 h 2667000"/>
              <a:gd name="connsiteX21" fmla="*/ 8371665 w 11152965"/>
              <a:gd name="connsiteY21" fmla="*/ 2171700 h 2667000"/>
              <a:gd name="connsiteX22" fmla="*/ 8924115 w 11152965"/>
              <a:gd name="connsiteY22" fmla="*/ 2085975 h 2667000"/>
              <a:gd name="connsiteX23" fmla="*/ 10209990 w 11152965"/>
              <a:gd name="connsiteY23" fmla="*/ 1885950 h 2667000"/>
              <a:gd name="connsiteX24" fmla="*/ 10905315 w 11152965"/>
              <a:gd name="connsiteY24" fmla="*/ 1628775 h 2667000"/>
              <a:gd name="connsiteX25" fmla="*/ 11133915 w 11152965"/>
              <a:gd name="connsiteY25" fmla="*/ 1276350 h 2667000"/>
              <a:gd name="connsiteX26" fmla="*/ 11143440 w 11152965"/>
              <a:gd name="connsiteY26" fmla="*/ 1095375 h 2667000"/>
              <a:gd name="connsiteX27" fmla="*/ 11152965 w 11152965"/>
              <a:gd name="connsiteY27" fmla="*/ 942975 h 2667000"/>
              <a:gd name="connsiteX28" fmla="*/ 11105340 w 11152965"/>
              <a:gd name="connsiteY28" fmla="*/ 628650 h 2667000"/>
              <a:gd name="connsiteX29" fmla="*/ 11038665 w 11152965"/>
              <a:gd name="connsiteY29" fmla="*/ 523875 h 2667000"/>
              <a:gd name="connsiteX30" fmla="*/ 10952940 w 11152965"/>
              <a:gd name="connsiteY30" fmla="*/ 409575 h 2667000"/>
              <a:gd name="connsiteX31" fmla="*/ 10714815 w 11152965"/>
              <a:gd name="connsiteY31" fmla="*/ 238125 h 2667000"/>
              <a:gd name="connsiteX32" fmla="*/ 10600515 w 11152965"/>
              <a:gd name="connsiteY32" fmla="*/ 190500 h 2667000"/>
              <a:gd name="connsiteX33" fmla="*/ 10467165 w 11152965"/>
              <a:gd name="connsiteY33" fmla="*/ 171450 h 2667000"/>
              <a:gd name="connsiteX34" fmla="*/ 10257615 w 11152965"/>
              <a:gd name="connsiteY34" fmla="*/ 133350 h 2667000"/>
              <a:gd name="connsiteX35" fmla="*/ 9514665 w 11152965"/>
              <a:gd name="connsiteY35" fmla="*/ 85725 h 2667000"/>
              <a:gd name="connsiteX36" fmla="*/ 9114615 w 11152965"/>
              <a:gd name="connsiteY36" fmla="*/ 76200 h 2667000"/>
              <a:gd name="connsiteX37" fmla="*/ 5799915 w 11152965"/>
              <a:gd name="connsiteY37" fmla="*/ 47625 h 2667000"/>
              <a:gd name="connsiteX38" fmla="*/ 5199840 w 11152965"/>
              <a:gd name="connsiteY38" fmla="*/ 28575 h 2667000"/>
              <a:gd name="connsiteX39" fmla="*/ 2485215 w 11152965"/>
              <a:gd name="connsiteY39" fmla="*/ 0 h 2667000"/>
              <a:gd name="connsiteX40" fmla="*/ 459596 w 11152965"/>
              <a:gd name="connsiteY40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742765 w 11152965"/>
              <a:gd name="connsiteY14" fmla="*/ 2457450 h 2667000"/>
              <a:gd name="connsiteX15" fmla="*/ 5847540 w 11152965"/>
              <a:gd name="connsiteY15" fmla="*/ 2438400 h 2667000"/>
              <a:gd name="connsiteX16" fmla="*/ 6657165 w 11152965"/>
              <a:gd name="connsiteY16" fmla="*/ 2400300 h 2667000"/>
              <a:gd name="connsiteX17" fmla="*/ 7095315 w 11152965"/>
              <a:gd name="connsiteY17" fmla="*/ 2343150 h 2667000"/>
              <a:gd name="connsiteX18" fmla="*/ 7476315 w 11152965"/>
              <a:gd name="connsiteY18" fmla="*/ 2305050 h 2667000"/>
              <a:gd name="connsiteX19" fmla="*/ 7904940 w 11152965"/>
              <a:gd name="connsiteY19" fmla="*/ 2228850 h 2667000"/>
              <a:gd name="connsiteX20" fmla="*/ 8371665 w 11152965"/>
              <a:gd name="connsiteY20" fmla="*/ 2171700 h 2667000"/>
              <a:gd name="connsiteX21" fmla="*/ 8924115 w 11152965"/>
              <a:gd name="connsiteY21" fmla="*/ 2085975 h 2667000"/>
              <a:gd name="connsiteX22" fmla="*/ 10209990 w 11152965"/>
              <a:gd name="connsiteY22" fmla="*/ 1885950 h 2667000"/>
              <a:gd name="connsiteX23" fmla="*/ 10905315 w 11152965"/>
              <a:gd name="connsiteY23" fmla="*/ 1628775 h 2667000"/>
              <a:gd name="connsiteX24" fmla="*/ 11133915 w 11152965"/>
              <a:gd name="connsiteY24" fmla="*/ 1276350 h 2667000"/>
              <a:gd name="connsiteX25" fmla="*/ 11143440 w 11152965"/>
              <a:gd name="connsiteY25" fmla="*/ 1095375 h 2667000"/>
              <a:gd name="connsiteX26" fmla="*/ 11152965 w 11152965"/>
              <a:gd name="connsiteY26" fmla="*/ 942975 h 2667000"/>
              <a:gd name="connsiteX27" fmla="*/ 11105340 w 11152965"/>
              <a:gd name="connsiteY27" fmla="*/ 628650 h 2667000"/>
              <a:gd name="connsiteX28" fmla="*/ 11038665 w 11152965"/>
              <a:gd name="connsiteY28" fmla="*/ 523875 h 2667000"/>
              <a:gd name="connsiteX29" fmla="*/ 10952940 w 11152965"/>
              <a:gd name="connsiteY29" fmla="*/ 409575 h 2667000"/>
              <a:gd name="connsiteX30" fmla="*/ 10714815 w 11152965"/>
              <a:gd name="connsiteY30" fmla="*/ 238125 h 2667000"/>
              <a:gd name="connsiteX31" fmla="*/ 10600515 w 11152965"/>
              <a:gd name="connsiteY31" fmla="*/ 190500 h 2667000"/>
              <a:gd name="connsiteX32" fmla="*/ 10467165 w 11152965"/>
              <a:gd name="connsiteY32" fmla="*/ 171450 h 2667000"/>
              <a:gd name="connsiteX33" fmla="*/ 10257615 w 11152965"/>
              <a:gd name="connsiteY33" fmla="*/ 133350 h 2667000"/>
              <a:gd name="connsiteX34" fmla="*/ 9514665 w 11152965"/>
              <a:gd name="connsiteY34" fmla="*/ 85725 h 2667000"/>
              <a:gd name="connsiteX35" fmla="*/ 9114615 w 11152965"/>
              <a:gd name="connsiteY35" fmla="*/ 76200 h 2667000"/>
              <a:gd name="connsiteX36" fmla="*/ 5799915 w 11152965"/>
              <a:gd name="connsiteY36" fmla="*/ 47625 h 2667000"/>
              <a:gd name="connsiteX37" fmla="*/ 5199840 w 11152965"/>
              <a:gd name="connsiteY37" fmla="*/ 28575 h 2667000"/>
              <a:gd name="connsiteX38" fmla="*/ 2485215 w 11152965"/>
              <a:gd name="connsiteY38" fmla="*/ 0 h 2667000"/>
              <a:gd name="connsiteX39" fmla="*/ 459596 w 11152965"/>
              <a:gd name="connsiteY39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47540 w 11152965"/>
              <a:gd name="connsiteY14" fmla="*/ 2438400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65647 w 11152965"/>
              <a:gd name="connsiteY14" fmla="*/ 2502724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92807 w 11152965"/>
              <a:gd name="connsiteY14" fmla="*/ 2539481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418915 w 11152965"/>
              <a:gd name="connsiteY12" fmla="*/ 2543175 h 2667000"/>
              <a:gd name="connsiteX13" fmla="*/ 5892807 w 11152965"/>
              <a:gd name="connsiteY13" fmla="*/ 2539481 h 2667000"/>
              <a:gd name="connsiteX14" fmla="*/ 6657165 w 11152965"/>
              <a:gd name="connsiteY14" fmla="*/ 2400300 h 2667000"/>
              <a:gd name="connsiteX15" fmla="*/ 7095315 w 11152965"/>
              <a:gd name="connsiteY15" fmla="*/ 2343150 h 2667000"/>
              <a:gd name="connsiteX16" fmla="*/ 7476315 w 11152965"/>
              <a:gd name="connsiteY16" fmla="*/ 2305050 h 2667000"/>
              <a:gd name="connsiteX17" fmla="*/ 7904940 w 11152965"/>
              <a:gd name="connsiteY17" fmla="*/ 2228850 h 2667000"/>
              <a:gd name="connsiteX18" fmla="*/ 8371665 w 11152965"/>
              <a:gd name="connsiteY18" fmla="*/ 2171700 h 2667000"/>
              <a:gd name="connsiteX19" fmla="*/ 8924115 w 11152965"/>
              <a:gd name="connsiteY19" fmla="*/ 2085975 h 2667000"/>
              <a:gd name="connsiteX20" fmla="*/ 10209990 w 11152965"/>
              <a:gd name="connsiteY20" fmla="*/ 1885950 h 2667000"/>
              <a:gd name="connsiteX21" fmla="*/ 10905315 w 11152965"/>
              <a:gd name="connsiteY21" fmla="*/ 1628775 h 2667000"/>
              <a:gd name="connsiteX22" fmla="*/ 11133915 w 11152965"/>
              <a:gd name="connsiteY22" fmla="*/ 1276350 h 2667000"/>
              <a:gd name="connsiteX23" fmla="*/ 11143440 w 11152965"/>
              <a:gd name="connsiteY23" fmla="*/ 1095375 h 2667000"/>
              <a:gd name="connsiteX24" fmla="*/ 11152965 w 11152965"/>
              <a:gd name="connsiteY24" fmla="*/ 942975 h 2667000"/>
              <a:gd name="connsiteX25" fmla="*/ 11105340 w 11152965"/>
              <a:gd name="connsiteY25" fmla="*/ 628650 h 2667000"/>
              <a:gd name="connsiteX26" fmla="*/ 11038665 w 11152965"/>
              <a:gd name="connsiteY26" fmla="*/ 523875 h 2667000"/>
              <a:gd name="connsiteX27" fmla="*/ 10952940 w 11152965"/>
              <a:gd name="connsiteY27" fmla="*/ 409575 h 2667000"/>
              <a:gd name="connsiteX28" fmla="*/ 10714815 w 11152965"/>
              <a:gd name="connsiteY28" fmla="*/ 238125 h 2667000"/>
              <a:gd name="connsiteX29" fmla="*/ 10600515 w 11152965"/>
              <a:gd name="connsiteY29" fmla="*/ 190500 h 2667000"/>
              <a:gd name="connsiteX30" fmla="*/ 10467165 w 11152965"/>
              <a:gd name="connsiteY30" fmla="*/ 171450 h 2667000"/>
              <a:gd name="connsiteX31" fmla="*/ 10257615 w 11152965"/>
              <a:gd name="connsiteY31" fmla="*/ 133350 h 2667000"/>
              <a:gd name="connsiteX32" fmla="*/ 9514665 w 11152965"/>
              <a:gd name="connsiteY32" fmla="*/ 85725 h 2667000"/>
              <a:gd name="connsiteX33" fmla="*/ 9114615 w 11152965"/>
              <a:gd name="connsiteY33" fmla="*/ 76200 h 2667000"/>
              <a:gd name="connsiteX34" fmla="*/ 5799915 w 11152965"/>
              <a:gd name="connsiteY34" fmla="*/ 47625 h 2667000"/>
              <a:gd name="connsiteX35" fmla="*/ 5199840 w 11152965"/>
              <a:gd name="connsiteY35" fmla="*/ 28575 h 2667000"/>
              <a:gd name="connsiteX36" fmla="*/ 2485215 w 11152965"/>
              <a:gd name="connsiteY36" fmla="*/ 0 h 2667000"/>
              <a:gd name="connsiteX37" fmla="*/ 459596 w 11152965"/>
              <a:gd name="connsiteY37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892807 w 11152965"/>
              <a:gd name="connsiteY12" fmla="*/ 2539481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095315 w 11152965"/>
              <a:gd name="connsiteY13" fmla="*/ 2343150 h 2667000"/>
              <a:gd name="connsiteX14" fmla="*/ 7476315 w 11152965"/>
              <a:gd name="connsiteY14" fmla="*/ 2305050 h 2667000"/>
              <a:gd name="connsiteX15" fmla="*/ 7904940 w 11152965"/>
              <a:gd name="connsiteY15" fmla="*/ 2228850 h 2667000"/>
              <a:gd name="connsiteX16" fmla="*/ 8371665 w 11152965"/>
              <a:gd name="connsiteY16" fmla="*/ 2171700 h 2667000"/>
              <a:gd name="connsiteX17" fmla="*/ 8924115 w 11152965"/>
              <a:gd name="connsiteY17" fmla="*/ 2085975 h 2667000"/>
              <a:gd name="connsiteX18" fmla="*/ 10209990 w 11152965"/>
              <a:gd name="connsiteY18" fmla="*/ 1885950 h 2667000"/>
              <a:gd name="connsiteX19" fmla="*/ 10905315 w 11152965"/>
              <a:gd name="connsiteY19" fmla="*/ 1628775 h 2667000"/>
              <a:gd name="connsiteX20" fmla="*/ 11133915 w 11152965"/>
              <a:gd name="connsiteY20" fmla="*/ 1276350 h 2667000"/>
              <a:gd name="connsiteX21" fmla="*/ 11143440 w 11152965"/>
              <a:gd name="connsiteY21" fmla="*/ 1095375 h 2667000"/>
              <a:gd name="connsiteX22" fmla="*/ 11152965 w 11152965"/>
              <a:gd name="connsiteY22" fmla="*/ 942975 h 2667000"/>
              <a:gd name="connsiteX23" fmla="*/ 11105340 w 11152965"/>
              <a:gd name="connsiteY23" fmla="*/ 628650 h 2667000"/>
              <a:gd name="connsiteX24" fmla="*/ 11038665 w 11152965"/>
              <a:gd name="connsiteY24" fmla="*/ 523875 h 2667000"/>
              <a:gd name="connsiteX25" fmla="*/ 10952940 w 11152965"/>
              <a:gd name="connsiteY25" fmla="*/ 409575 h 2667000"/>
              <a:gd name="connsiteX26" fmla="*/ 10714815 w 11152965"/>
              <a:gd name="connsiteY26" fmla="*/ 238125 h 2667000"/>
              <a:gd name="connsiteX27" fmla="*/ 10600515 w 11152965"/>
              <a:gd name="connsiteY27" fmla="*/ 190500 h 2667000"/>
              <a:gd name="connsiteX28" fmla="*/ 10467165 w 11152965"/>
              <a:gd name="connsiteY28" fmla="*/ 171450 h 2667000"/>
              <a:gd name="connsiteX29" fmla="*/ 10257615 w 11152965"/>
              <a:gd name="connsiteY29" fmla="*/ 133350 h 2667000"/>
              <a:gd name="connsiteX30" fmla="*/ 9514665 w 11152965"/>
              <a:gd name="connsiteY30" fmla="*/ 85725 h 2667000"/>
              <a:gd name="connsiteX31" fmla="*/ 9114615 w 11152965"/>
              <a:gd name="connsiteY31" fmla="*/ 76200 h 2667000"/>
              <a:gd name="connsiteX32" fmla="*/ 5799915 w 11152965"/>
              <a:gd name="connsiteY32" fmla="*/ 47625 h 2667000"/>
              <a:gd name="connsiteX33" fmla="*/ 5199840 w 11152965"/>
              <a:gd name="connsiteY33" fmla="*/ 28575 h 2667000"/>
              <a:gd name="connsiteX34" fmla="*/ 2485215 w 11152965"/>
              <a:gd name="connsiteY34" fmla="*/ 0 h 2667000"/>
              <a:gd name="connsiteX35" fmla="*/ 459596 w 11152965"/>
              <a:gd name="connsiteY35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904940 w 11152965"/>
              <a:gd name="connsiteY14" fmla="*/ 2228850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924115 w 11152965"/>
              <a:gd name="connsiteY15" fmla="*/ 2085975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60641"/>
              <a:gd name="connsiteY0" fmla="*/ 15474 h 2667000"/>
              <a:gd name="connsiteX1" fmla="*/ 37290 w 11160641"/>
              <a:gd name="connsiteY1" fmla="*/ 609600 h 2667000"/>
              <a:gd name="connsiteX2" fmla="*/ 18240 w 11160641"/>
              <a:gd name="connsiteY2" fmla="*/ 742950 h 2667000"/>
              <a:gd name="connsiteX3" fmla="*/ 18240 w 11160641"/>
              <a:gd name="connsiteY3" fmla="*/ 1219200 h 2667000"/>
              <a:gd name="connsiteX4" fmla="*/ 161115 w 11160641"/>
              <a:gd name="connsiteY4" fmla="*/ 1552575 h 2667000"/>
              <a:gd name="connsiteX5" fmla="*/ 294465 w 11160641"/>
              <a:gd name="connsiteY5" fmla="*/ 1724025 h 2667000"/>
              <a:gd name="connsiteX6" fmla="*/ 475440 w 11160641"/>
              <a:gd name="connsiteY6" fmla="*/ 1876425 h 2667000"/>
              <a:gd name="connsiteX7" fmla="*/ 1256490 w 11160641"/>
              <a:gd name="connsiteY7" fmla="*/ 2266950 h 2667000"/>
              <a:gd name="connsiteX8" fmla="*/ 2170890 w 11160641"/>
              <a:gd name="connsiteY8" fmla="*/ 2514600 h 2667000"/>
              <a:gd name="connsiteX9" fmla="*/ 3342465 w 11160641"/>
              <a:gd name="connsiteY9" fmla="*/ 2647950 h 2667000"/>
              <a:gd name="connsiteX10" fmla="*/ 3761565 w 11160641"/>
              <a:gd name="connsiteY10" fmla="*/ 2657475 h 2667000"/>
              <a:gd name="connsiteX11" fmla="*/ 4352115 w 11160641"/>
              <a:gd name="connsiteY11" fmla="*/ 2667000 h 2667000"/>
              <a:gd name="connsiteX12" fmla="*/ 5910913 w 11160641"/>
              <a:gd name="connsiteY12" fmla="*/ 2594615 h 2667000"/>
              <a:gd name="connsiteX13" fmla="*/ 7476315 w 11160641"/>
              <a:gd name="connsiteY13" fmla="*/ 2305050 h 2667000"/>
              <a:gd name="connsiteX14" fmla="*/ 7895886 w 11160641"/>
              <a:gd name="connsiteY14" fmla="*/ 2155338 h 2667000"/>
              <a:gd name="connsiteX15" fmla="*/ 9087077 w 11160641"/>
              <a:gd name="connsiteY15" fmla="*/ 2113543 h 2667000"/>
              <a:gd name="connsiteX16" fmla="*/ 10807519 w 11160641"/>
              <a:gd name="connsiteY16" fmla="*/ 2023787 h 2667000"/>
              <a:gd name="connsiteX17" fmla="*/ 11133915 w 11160641"/>
              <a:gd name="connsiteY17" fmla="*/ 1276350 h 2667000"/>
              <a:gd name="connsiteX18" fmla="*/ 11143440 w 11160641"/>
              <a:gd name="connsiteY18" fmla="*/ 1095375 h 2667000"/>
              <a:gd name="connsiteX19" fmla="*/ 11152965 w 11160641"/>
              <a:gd name="connsiteY19" fmla="*/ 942975 h 2667000"/>
              <a:gd name="connsiteX20" fmla="*/ 11105340 w 11160641"/>
              <a:gd name="connsiteY20" fmla="*/ 628650 h 2667000"/>
              <a:gd name="connsiteX21" fmla="*/ 11038665 w 11160641"/>
              <a:gd name="connsiteY21" fmla="*/ 523875 h 2667000"/>
              <a:gd name="connsiteX22" fmla="*/ 10952940 w 11160641"/>
              <a:gd name="connsiteY22" fmla="*/ 409575 h 2667000"/>
              <a:gd name="connsiteX23" fmla="*/ 10714815 w 11160641"/>
              <a:gd name="connsiteY23" fmla="*/ 238125 h 2667000"/>
              <a:gd name="connsiteX24" fmla="*/ 10600515 w 11160641"/>
              <a:gd name="connsiteY24" fmla="*/ 190500 h 2667000"/>
              <a:gd name="connsiteX25" fmla="*/ 10467165 w 11160641"/>
              <a:gd name="connsiteY25" fmla="*/ 171450 h 2667000"/>
              <a:gd name="connsiteX26" fmla="*/ 10257615 w 11160641"/>
              <a:gd name="connsiteY26" fmla="*/ 133350 h 2667000"/>
              <a:gd name="connsiteX27" fmla="*/ 9514665 w 11160641"/>
              <a:gd name="connsiteY27" fmla="*/ 85725 h 2667000"/>
              <a:gd name="connsiteX28" fmla="*/ 9114615 w 11160641"/>
              <a:gd name="connsiteY28" fmla="*/ 76200 h 2667000"/>
              <a:gd name="connsiteX29" fmla="*/ 5799915 w 11160641"/>
              <a:gd name="connsiteY29" fmla="*/ 47625 h 2667000"/>
              <a:gd name="connsiteX30" fmla="*/ 5199840 w 11160641"/>
              <a:gd name="connsiteY30" fmla="*/ 28575 h 2667000"/>
              <a:gd name="connsiteX31" fmla="*/ 2485215 w 11160641"/>
              <a:gd name="connsiteY31" fmla="*/ 0 h 2667000"/>
              <a:gd name="connsiteX32" fmla="*/ 459596 w 11160641"/>
              <a:gd name="connsiteY32" fmla="*/ 15474 h 2667000"/>
              <a:gd name="connsiteX0" fmla="*/ 459596 w 11167120"/>
              <a:gd name="connsiteY0" fmla="*/ 15474 h 2667000"/>
              <a:gd name="connsiteX1" fmla="*/ 37290 w 11167120"/>
              <a:gd name="connsiteY1" fmla="*/ 609600 h 2667000"/>
              <a:gd name="connsiteX2" fmla="*/ 18240 w 11167120"/>
              <a:gd name="connsiteY2" fmla="*/ 742950 h 2667000"/>
              <a:gd name="connsiteX3" fmla="*/ 18240 w 11167120"/>
              <a:gd name="connsiteY3" fmla="*/ 1219200 h 2667000"/>
              <a:gd name="connsiteX4" fmla="*/ 161115 w 11167120"/>
              <a:gd name="connsiteY4" fmla="*/ 1552575 h 2667000"/>
              <a:gd name="connsiteX5" fmla="*/ 294465 w 11167120"/>
              <a:gd name="connsiteY5" fmla="*/ 1724025 h 2667000"/>
              <a:gd name="connsiteX6" fmla="*/ 475440 w 11167120"/>
              <a:gd name="connsiteY6" fmla="*/ 1876425 h 2667000"/>
              <a:gd name="connsiteX7" fmla="*/ 1256490 w 11167120"/>
              <a:gd name="connsiteY7" fmla="*/ 2266950 h 2667000"/>
              <a:gd name="connsiteX8" fmla="*/ 2170890 w 11167120"/>
              <a:gd name="connsiteY8" fmla="*/ 2514600 h 2667000"/>
              <a:gd name="connsiteX9" fmla="*/ 3342465 w 11167120"/>
              <a:gd name="connsiteY9" fmla="*/ 2647950 h 2667000"/>
              <a:gd name="connsiteX10" fmla="*/ 3761565 w 11167120"/>
              <a:gd name="connsiteY10" fmla="*/ 2657475 h 2667000"/>
              <a:gd name="connsiteX11" fmla="*/ 4352115 w 11167120"/>
              <a:gd name="connsiteY11" fmla="*/ 2667000 h 2667000"/>
              <a:gd name="connsiteX12" fmla="*/ 5910913 w 11167120"/>
              <a:gd name="connsiteY12" fmla="*/ 2594615 h 2667000"/>
              <a:gd name="connsiteX13" fmla="*/ 7476315 w 11167120"/>
              <a:gd name="connsiteY13" fmla="*/ 2305050 h 2667000"/>
              <a:gd name="connsiteX14" fmla="*/ 7895886 w 11167120"/>
              <a:gd name="connsiteY14" fmla="*/ 2155338 h 2667000"/>
              <a:gd name="connsiteX15" fmla="*/ 9087077 w 11167120"/>
              <a:gd name="connsiteY15" fmla="*/ 2113543 h 2667000"/>
              <a:gd name="connsiteX16" fmla="*/ 10807519 w 11167120"/>
              <a:gd name="connsiteY16" fmla="*/ 2023787 h 2667000"/>
              <a:gd name="connsiteX17" fmla="*/ 11133915 w 11167120"/>
              <a:gd name="connsiteY17" fmla="*/ 1276350 h 2667000"/>
              <a:gd name="connsiteX18" fmla="*/ 11152965 w 11167120"/>
              <a:gd name="connsiteY18" fmla="*/ 942975 h 2667000"/>
              <a:gd name="connsiteX19" fmla="*/ 11105340 w 11167120"/>
              <a:gd name="connsiteY19" fmla="*/ 628650 h 2667000"/>
              <a:gd name="connsiteX20" fmla="*/ 11038665 w 11167120"/>
              <a:gd name="connsiteY20" fmla="*/ 523875 h 2667000"/>
              <a:gd name="connsiteX21" fmla="*/ 10952940 w 11167120"/>
              <a:gd name="connsiteY21" fmla="*/ 409575 h 2667000"/>
              <a:gd name="connsiteX22" fmla="*/ 10714815 w 11167120"/>
              <a:gd name="connsiteY22" fmla="*/ 238125 h 2667000"/>
              <a:gd name="connsiteX23" fmla="*/ 10600515 w 11167120"/>
              <a:gd name="connsiteY23" fmla="*/ 190500 h 2667000"/>
              <a:gd name="connsiteX24" fmla="*/ 10467165 w 11167120"/>
              <a:gd name="connsiteY24" fmla="*/ 171450 h 2667000"/>
              <a:gd name="connsiteX25" fmla="*/ 10257615 w 11167120"/>
              <a:gd name="connsiteY25" fmla="*/ 133350 h 2667000"/>
              <a:gd name="connsiteX26" fmla="*/ 9514665 w 11167120"/>
              <a:gd name="connsiteY26" fmla="*/ 85725 h 2667000"/>
              <a:gd name="connsiteX27" fmla="*/ 9114615 w 11167120"/>
              <a:gd name="connsiteY27" fmla="*/ 76200 h 2667000"/>
              <a:gd name="connsiteX28" fmla="*/ 5799915 w 11167120"/>
              <a:gd name="connsiteY28" fmla="*/ 47625 h 2667000"/>
              <a:gd name="connsiteX29" fmla="*/ 5199840 w 11167120"/>
              <a:gd name="connsiteY29" fmla="*/ 28575 h 2667000"/>
              <a:gd name="connsiteX30" fmla="*/ 2485215 w 11167120"/>
              <a:gd name="connsiteY30" fmla="*/ 0 h 2667000"/>
              <a:gd name="connsiteX31" fmla="*/ 459596 w 11167120"/>
              <a:gd name="connsiteY31" fmla="*/ 15474 h 2667000"/>
              <a:gd name="connsiteX0" fmla="*/ 459596 w 11152756"/>
              <a:gd name="connsiteY0" fmla="*/ 15474 h 2667000"/>
              <a:gd name="connsiteX1" fmla="*/ 37290 w 11152756"/>
              <a:gd name="connsiteY1" fmla="*/ 609600 h 2667000"/>
              <a:gd name="connsiteX2" fmla="*/ 18240 w 11152756"/>
              <a:gd name="connsiteY2" fmla="*/ 742950 h 2667000"/>
              <a:gd name="connsiteX3" fmla="*/ 18240 w 11152756"/>
              <a:gd name="connsiteY3" fmla="*/ 1219200 h 2667000"/>
              <a:gd name="connsiteX4" fmla="*/ 161115 w 11152756"/>
              <a:gd name="connsiteY4" fmla="*/ 1552575 h 2667000"/>
              <a:gd name="connsiteX5" fmla="*/ 294465 w 11152756"/>
              <a:gd name="connsiteY5" fmla="*/ 1724025 h 2667000"/>
              <a:gd name="connsiteX6" fmla="*/ 475440 w 11152756"/>
              <a:gd name="connsiteY6" fmla="*/ 1876425 h 2667000"/>
              <a:gd name="connsiteX7" fmla="*/ 1256490 w 11152756"/>
              <a:gd name="connsiteY7" fmla="*/ 2266950 h 2667000"/>
              <a:gd name="connsiteX8" fmla="*/ 2170890 w 11152756"/>
              <a:gd name="connsiteY8" fmla="*/ 2514600 h 2667000"/>
              <a:gd name="connsiteX9" fmla="*/ 3342465 w 11152756"/>
              <a:gd name="connsiteY9" fmla="*/ 2647950 h 2667000"/>
              <a:gd name="connsiteX10" fmla="*/ 3761565 w 11152756"/>
              <a:gd name="connsiteY10" fmla="*/ 2657475 h 2667000"/>
              <a:gd name="connsiteX11" fmla="*/ 4352115 w 11152756"/>
              <a:gd name="connsiteY11" fmla="*/ 2667000 h 2667000"/>
              <a:gd name="connsiteX12" fmla="*/ 5910913 w 11152756"/>
              <a:gd name="connsiteY12" fmla="*/ 2594615 h 2667000"/>
              <a:gd name="connsiteX13" fmla="*/ 7476315 w 11152756"/>
              <a:gd name="connsiteY13" fmla="*/ 2305050 h 2667000"/>
              <a:gd name="connsiteX14" fmla="*/ 7895886 w 11152756"/>
              <a:gd name="connsiteY14" fmla="*/ 2155338 h 2667000"/>
              <a:gd name="connsiteX15" fmla="*/ 9087077 w 11152756"/>
              <a:gd name="connsiteY15" fmla="*/ 2113543 h 2667000"/>
              <a:gd name="connsiteX16" fmla="*/ 10807519 w 11152756"/>
              <a:gd name="connsiteY16" fmla="*/ 2023787 h 2667000"/>
              <a:gd name="connsiteX17" fmla="*/ 11133915 w 11152756"/>
              <a:gd name="connsiteY17" fmla="*/ 1276350 h 2667000"/>
              <a:gd name="connsiteX18" fmla="*/ 11105340 w 11152756"/>
              <a:gd name="connsiteY18" fmla="*/ 628650 h 2667000"/>
              <a:gd name="connsiteX19" fmla="*/ 11038665 w 11152756"/>
              <a:gd name="connsiteY19" fmla="*/ 523875 h 2667000"/>
              <a:gd name="connsiteX20" fmla="*/ 10952940 w 11152756"/>
              <a:gd name="connsiteY20" fmla="*/ 409575 h 2667000"/>
              <a:gd name="connsiteX21" fmla="*/ 10714815 w 11152756"/>
              <a:gd name="connsiteY21" fmla="*/ 238125 h 2667000"/>
              <a:gd name="connsiteX22" fmla="*/ 10600515 w 11152756"/>
              <a:gd name="connsiteY22" fmla="*/ 190500 h 2667000"/>
              <a:gd name="connsiteX23" fmla="*/ 10467165 w 11152756"/>
              <a:gd name="connsiteY23" fmla="*/ 171450 h 2667000"/>
              <a:gd name="connsiteX24" fmla="*/ 10257615 w 11152756"/>
              <a:gd name="connsiteY24" fmla="*/ 133350 h 2667000"/>
              <a:gd name="connsiteX25" fmla="*/ 9514665 w 11152756"/>
              <a:gd name="connsiteY25" fmla="*/ 85725 h 2667000"/>
              <a:gd name="connsiteX26" fmla="*/ 9114615 w 11152756"/>
              <a:gd name="connsiteY26" fmla="*/ 76200 h 2667000"/>
              <a:gd name="connsiteX27" fmla="*/ 5799915 w 11152756"/>
              <a:gd name="connsiteY27" fmla="*/ 47625 h 2667000"/>
              <a:gd name="connsiteX28" fmla="*/ 5199840 w 11152756"/>
              <a:gd name="connsiteY28" fmla="*/ 28575 h 2667000"/>
              <a:gd name="connsiteX29" fmla="*/ 2485215 w 11152756"/>
              <a:gd name="connsiteY29" fmla="*/ 0 h 2667000"/>
              <a:gd name="connsiteX30" fmla="*/ 459596 w 11152756"/>
              <a:gd name="connsiteY30" fmla="*/ 15474 h 2667000"/>
              <a:gd name="connsiteX0" fmla="*/ 459596 w 11138198"/>
              <a:gd name="connsiteY0" fmla="*/ 15474 h 2667000"/>
              <a:gd name="connsiteX1" fmla="*/ 37290 w 11138198"/>
              <a:gd name="connsiteY1" fmla="*/ 609600 h 2667000"/>
              <a:gd name="connsiteX2" fmla="*/ 18240 w 11138198"/>
              <a:gd name="connsiteY2" fmla="*/ 742950 h 2667000"/>
              <a:gd name="connsiteX3" fmla="*/ 18240 w 11138198"/>
              <a:gd name="connsiteY3" fmla="*/ 1219200 h 2667000"/>
              <a:gd name="connsiteX4" fmla="*/ 161115 w 11138198"/>
              <a:gd name="connsiteY4" fmla="*/ 1552575 h 2667000"/>
              <a:gd name="connsiteX5" fmla="*/ 294465 w 11138198"/>
              <a:gd name="connsiteY5" fmla="*/ 1724025 h 2667000"/>
              <a:gd name="connsiteX6" fmla="*/ 475440 w 11138198"/>
              <a:gd name="connsiteY6" fmla="*/ 1876425 h 2667000"/>
              <a:gd name="connsiteX7" fmla="*/ 1256490 w 11138198"/>
              <a:gd name="connsiteY7" fmla="*/ 2266950 h 2667000"/>
              <a:gd name="connsiteX8" fmla="*/ 2170890 w 11138198"/>
              <a:gd name="connsiteY8" fmla="*/ 2514600 h 2667000"/>
              <a:gd name="connsiteX9" fmla="*/ 3342465 w 11138198"/>
              <a:gd name="connsiteY9" fmla="*/ 2647950 h 2667000"/>
              <a:gd name="connsiteX10" fmla="*/ 3761565 w 11138198"/>
              <a:gd name="connsiteY10" fmla="*/ 2657475 h 2667000"/>
              <a:gd name="connsiteX11" fmla="*/ 4352115 w 11138198"/>
              <a:gd name="connsiteY11" fmla="*/ 2667000 h 2667000"/>
              <a:gd name="connsiteX12" fmla="*/ 5910913 w 11138198"/>
              <a:gd name="connsiteY12" fmla="*/ 2594615 h 2667000"/>
              <a:gd name="connsiteX13" fmla="*/ 7476315 w 11138198"/>
              <a:gd name="connsiteY13" fmla="*/ 2305050 h 2667000"/>
              <a:gd name="connsiteX14" fmla="*/ 7895886 w 11138198"/>
              <a:gd name="connsiteY14" fmla="*/ 2155338 h 2667000"/>
              <a:gd name="connsiteX15" fmla="*/ 9087077 w 11138198"/>
              <a:gd name="connsiteY15" fmla="*/ 2113543 h 2667000"/>
              <a:gd name="connsiteX16" fmla="*/ 10807519 w 11138198"/>
              <a:gd name="connsiteY16" fmla="*/ 2023787 h 2667000"/>
              <a:gd name="connsiteX17" fmla="*/ 11133915 w 11138198"/>
              <a:gd name="connsiteY17" fmla="*/ 1276350 h 2667000"/>
              <a:gd name="connsiteX18" fmla="*/ 11105340 w 11138198"/>
              <a:gd name="connsiteY18" fmla="*/ 628650 h 2667000"/>
              <a:gd name="connsiteX19" fmla="*/ 11038665 w 11138198"/>
              <a:gd name="connsiteY19" fmla="*/ 523875 h 2667000"/>
              <a:gd name="connsiteX20" fmla="*/ 10952940 w 11138198"/>
              <a:gd name="connsiteY20" fmla="*/ 409575 h 2667000"/>
              <a:gd name="connsiteX21" fmla="*/ 10714815 w 11138198"/>
              <a:gd name="connsiteY21" fmla="*/ 238125 h 2667000"/>
              <a:gd name="connsiteX22" fmla="*/ 10600515 w 11138198"/>
              <a:gd name="connsiteY22" fmla="*/ 190500 h 2667000"/>
              <a:gd name="connsiteX23" fmla="*/ 10467165 w 11138198"/>
              <a:gd name="connsiteY23" fmla="*/ 171450 h 2667000"/>
              <a:gd name="connsiteX24" fmla="*/ 10257615 w 11138198"/>
              <a:gd name="connsiteY24" fmla="*/ 133350 h 2667000"/>
              <a:gd name="connsiteX25" fmla="*/ 9514665 w 11138198"/>
              <a:gd name="connsiteY25" fmla="*/ 85725 h 2667000"/>
              <a:gd name="connsiteX26" fmla="*/ 9114615 w 11138198"/>
              <a:gd name="connsiteY26" fmla="*/ 76200 h 2667000"/>
              <a:gd name="connsiteX27" fmla="*/ 5799915 w 11138198"/>
              <a:gd name="connsiteY27" fmla="*/ 47625 h 2667000"/>
              <a:gd name="connsiteX28" fmla="*/ 5199840 w 11138198"/>
              <a:gd name="connsiteY28" fmla="*/ 28575 h 2667000"/>
              <a:gd name="connsiteX29" fmla="*/ 2485215 w 11138198"/>
              <a:gd name="connsiteY29" fmla="*/ 0 h 2667000"/>
              <a:gd name="connsiteX30" fmla="*/ 459596 w 11138198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256490 w 11137906"/>
              <a:gd name="connsiteY7" fmla="*/ 2266950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261425 w 11137906"/>
              <a:gd name="connsiteY8" fmla="*/ 2477844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42906 w 11137906"/>
              <a:gd name="connsiteY8" fmla="*/ 2431898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470"/>
              <a:gd name="connsiteX1" fmla="*/ 37290 w 11137906"/>
              <a:gd name="connsiteY1" fmla="*/ 609600 h 2667470"/>
              <a:gd name="connsiteX2" fmla="*/ 18240 w 11137906"/>
              <a:gd name="connsiteY2" fmla="*/ 742950 h 2667470"/>
              <a:gd name="connsiteX3" fmla="*/ 18240 w 11137906"/>
              <a:gd name="connsiteY3" fmla="*/ 1219200 h 2667470"/>
              <a:gd name="connsiteX4" fmla="*/ 161115 w 11137906"/>
              <a:gd name="connsiteY4" fmla="*/ 1552575 h 2667470"/>
              <a:gd name="connsiteX5" fmla="*/ 294465 w 11137906"/>
              <a:gd name="connsiteY5" fmla="*/ 1724025 h 2667470"/>
              <a:gd name="connsiteX6" fmla="*/ 475440 w 11137906"/>
              <a:gd name="connsiteY6" fmla="*/ 1876425 h 2667470"/>
              <a:gd name="connsiteX7" fmla="*/ 1365131 w 11137906"/>
              <a:gd name="connsiteY7" fmla="*/ 2156679 h 2667470"/>
              <a:gd name="connsiteX8" fmla="*/ 2397227 w 11137906"/>
              <a:gd name="connsiteY8" fmla="*/ 2422709 h 2667470"/>
              <a:gd name="connsiteX9" fmla="*/ 3342465 w 11137906"/>
              <a:gd name="connsiteY9" fmla="*/ 2647950 h 2667470"/>
              <a:gd name="connsiteX10" fmla="*/ 3761565 w 11137906"/>
              <a:gd name="connsiteY10" fmla="*/ 2657475 h 2667470"/>
              <a:gd name="connsiteX11" fmla="*/ 4352115 w 11137906"/>
              <a:gd name="connsiteY11" fmla="*/ 2667000 h 2667470"/>
              <a:gd name="connsiteX12" fmla="*/ 5910913 w 11137906"/>
              <a:gd name="connsiteY12" fmla="*/ 2594615 h 2667470"/>
              <a:gd name="connsiteX13" fmla="*/ 7476315 w 11137906"/>
              <a:gd name="connsiteY13" fmla="*/ 2305050 h 2667470"/>
              <a:gd name="connsiteX14" fmla="*/ 7895886 w 11137906"/>
              <a:gd name="connsiteY14" fmla="*/ 2155338 h 2667470"/>
              <a:gd name="connsiteX15" fmla="*/ 9087077 w 11137906"/>
              <a:gd name="connsiteY15" fmla="*/ 2113543 h 2667470"/>
              <a:gd name="connsiteX16" fmla="*/ 10807519 w 11137906"/>
              <a:gd name="connsiteY16" fmla="*/ 2023787 h 2667470"/>
              <a:gd name="connsiteX17" fmla="*/ 11133915 w 11137906"/>
              <a:gd name="connsiteY17" fmla="*/ 1276350 h 2667470"/>
              <a:gd name="connsiteX18" fmla="*/ 11105340 w 11137906"/>
              <a:gd name="connsiteY18" fmla="*/ 628650 h 2667470"/>
              <a:gd name="connsiteX19" fmla="*/ 11038665 w 11137906"/>
              <a:gd name="connsiteY19" fmla="*/ 523875 h 2667470"/>
              <a:gd name="connsiteX20" fmla="*/ 10952940 w 11137906"/>
              <a:gd name="connsiteY20" fmla="*/ 409575 h 2667470"/>
              <a:gd name="connsiteX21" fmla="*/ 10714815 w 11137906"/>
              <a:gd name="connsiteY21" fmla="*/ 238125 h 2667470"/>
              <a:gd name="connsiteX22" fmla="*/ 10600515 w 11137906"/>
              <a:gd name="connsiteY22" fmla="*/ 190500 h 2667470"/>
              <a:gd name="connsiteX23" fmla="*/ 10467165 w 11137906"/>
              <a:gd name="connsiteY23" fmla="*/ 171450 h 2667470"/>
              <a:gd name="connsiteX24" fmla="*/ 10257615 w 11137906"/>
              <a:gd name="connsiteY24" fmla="*/ 133350 h 2667470"/>
              <a:gd name="connsiteX25" fmla="*/ 9514665 w 11137906"/>
              <a:gd name="connsiteY25" fmla="*/ 85725 h 2667470"/>
              <a:gd name="connsiteX26" fmla="*/ 9114615 w 11137906"/>
              <a:gd name="connsiteY26" fmla="*/ 76200 h 2667470"/>
              <a:gd name="connsiteX27" fmla="*/ 5799915 w 11137906"/>
              <a:gd name="connsiteY27" fmla="*/ 47625 h 2667470"/>
              <a:gd name="connsiteX28" fmla="*/ 5199840 w 11137906"/>
              <a:gd name="connsiteY28" fmla="*/ 28575 h 2667470"/>
              <a:gd name="connsiteX29" fmla="*/ 2485215 w 11137906"/>
              <a:gd name="connsiteY29" fmla="*/ 0 h 2667470"/>
              <a:gd name="connsiteX30" fmla="*/ 459596 w 11137906"/>
              <a:gd name="connsiteY30" fmla="*/ 15474 h 266747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61565 w 11137906"/>
              <a:gd name="connsiteY9" fmla="*/ 2657475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06443"/>
              <a:gd name="connsiteX1" fmla="*/ 37290 w 11137906"/>
              <a:gd name="connsiteY1" fmla="*/ 609600 h 2606443"/>
              <a:gd name="connsiteX2" fmla="*/ 18240 w 11137906"/>
              <a:gd name="connsiteY2" fmla="*/ 742950 h 2606443"/>
              <a:gd name="connsiteX3" fmla="*/ 18240 w 11137906"/>
              <a:gd name="connsiteY3" fmla="*/ 1219200 h 2606443"/>
              <a:gd name="connsiteX4" fmla="*/ 161115 w 11137906"/>
              <a:gd name="connsiteY4" fmla="*/ 1552575 h 2606443"/>
              <a:gd name="connsiteX5" fmla="*/ 294465 w 11137906"/>
              <a:gd name="connsiteY5" fmla="*/ 1724025 h 2606443"/>
              <a:gd name="connsiteX6" fmla="*/ 475440 w 11137906"/>
              <a:gd name="connsiteY6" fmla="*/ 1876425 h 2606443"/>
              <a:gd name="connsiteX7" fmla="*/ 1365131 w 11137906"/>
              <a:gd name="connsiteY7" fmla="*/ 2156679 h 2606443"/>
              <a:gd name="connsiteX8" fmla="*/ 2397227 w 11137906"/>
              <a:gd name="connsiteY8" fmla="*/ 2422709 h 2606443"/>
              <a:gd name="connsiteX9" fmla="*/ 3743458 w 11137906"/>
              <a:gd name="connsiteY9" fmla="*/ 2602340 h 2606443"/>
              <a:gd name="connsiteX10" fmla="*/ 4424543 w 11137906"/>
              <a:gd name="connsiteY10" fmla="*/ 2565919 h 2606443"/>
              <a:gd name="connsiteX11" fmla="*/ 5910913 w 11137906"/>
              <a:gd name="connsiteY11" fmla="*/ 2594615 h 2606443"/>
              <a:gd name="connsiteX12" fmla="*/ 7476315 w 11137906"/>
              <a:gd name="connsiteY12" fmla="*/ 2305050 h 2606443"/>
              <a:gd name="connsiteX13" fmla="*/ 7895886 w 11137906"/>
              <a:gd name="connsiteY13" fmla="*/ 2155338 h 2606443"/>
              <a:gd name="connsiteX14" fmla="*/ 9087077 w 11137906"/>
              <a:gd name="connsiteY14" fmla="*/ 2113543 h 2606443"/>
              <a:gd name="connsiteX15" fmla="*/ 10807519 w 11137906"/>
              <a:gd name="connsiteY15" fmla="*/ 2023787 h 2606443"/>
              <a:gd name="connsiteX16" fmla="*/ 11133915 w 11137906"/>
              <a:gd name="connsiteY16" fmla="*/ 1276350 h 2606443"/>
              <a:gd name="connsiteX17" fmla="*/ 11105340 w 11137906"/>
              <a:gd name="connsiteY17" fmla="*/ 628650 h 2606443"/>
              <a:gd name="connsiteX18" fmla="*/ 11038665 w 11137906"/>
              <a:gd name="connsiteY18" fmla="*/ 523875 h 2606443"/>
              <a:gd name="connsiteX19" fmla="*/ 10952940 w 11137906"/>
              <a:gd name="connsiteY19" fmla="*/ 409575 h 2606443"/>
              <a:gd name="connsiteX20" fmla="*/ 10714815 w 11137906"/>
              <a:gd name="connsiteY20" fmla="*/ 238125 h 2606443"/>
              <a:gd name="connsiteX21" fmla="*/ 10600515 w 11137906"/>
              <a:gd name="connsiteY21" fmla="*/ 190500 h 2606443"/>
              <a:gd name="connsiteX22" fmla="*/ 10467165 w 11137906"/>
              <a:gd name="connsiteY22" fmla="*/ 171450 h 2606443"/>
              <a:gd name="connsiteX23" fmla="*/ 10257615 w 11137906"/>
              <a:gd name="connsiteY23" fmla="*/ 133350 h 2606443"/>
              <a:gd name="connsiteX24" fmla="*/ 9514665 w 11137906"/>
              <a:gd name="connsiteY24" fmla="*/ 85725 h 2606443"/>
              <a:gd name="connsiteX25" fmla="*/ 9114615 w 11137906"/>
              <a:gd name="connsiteY25" fmla="*/ 76200 h 2606443"/>
              <a:gd name="connsiteX26" fmla="*/ 5799915 w 11137906"/>
              <a:gd name="connsiteY26" fmla="*/ 47625 h 2606443"/>
              <a:gd name="connsiteX27" fmla="*/ 5199840 w 11137906"/>
              <a:gd name="connsiteY27" fmla="*/ 28575 h 2606443"/>
              <a:gd name="connsiteX28" fmla="*/ 2485215 w 11137906"/>
              <a:gd name="connsiteY28" fmla="*/ 0 h 2606443"/>
              <a:gd name="connsiteX29" fmla="*/ 459596 w 11137906"/>
              <a:gd name="connsiteY29" fmla="*/ 15474 h 260644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37906" h="2612023">
                <a:moveTo>
                  <a:pt x="459596" y="15474"/>
                </a:moveTo>
                <a:cubicBezTo>
                  <a:pt x="51608" y="117074"/>
                  <a:pt x="110849" y="488354"/>
                  <a:pt x="37290" y="609600"/>
                </a:cubicBezTo>
                <a:cubicBezTo>
                  <a:pt x="-36269" y="730846"/>
                  <a:pt x="22431" y="698245"/>
                  <a:pt x="18240" y="742950"/>
                </a:cubicBezTo>
                <a:cubicBezTo>
                  <a:pt x="5581" y="877976"/>
                  <a:pt x="2479" y="1102117"/>
                  <a:pt x="18240" y="1219200"/>
                </a:cubicBezTo>
                <a:cubicBezTo>
                  <a:pt x="35864" y="1350119"/>
                  <a:pt x="87764" y="1447333"/>
                  <a:pt x="161115" y="1552575"/>
                </a:cubicBezTo>
                <a:cubicBezTo>
                  <a:pt x="202513" y="1611973"/>
                  <a:pt x="244039" y="1672071"/>
                  <a:pt x="294465" y="1724025"/>
                </a:cubicBezTo>
                <a:cubicBezTo>
                  <a:pt x="349393" y="1780617"/>
                  <a:pt x="296996" y="1804316"/>
                  <a:pt x="475440" y="1876425"/>
                </a:cubicBezTo>
                <a:cubicBezTo>
                  <a:pt x="653884" y="1948534"/>
                  <a:pt x="1044833" y="2065632"/>
                  <a:pt x="1365131" y="2156679"/>
                </a:cubicBezTo>
                <a:cubicBezTo>
                  <a:pt x="1685429" y="2247726"/>
                  <a:pt x="2000839" y="2348432"/>
                  <a:pt x="2397227" y="2422709"/>
                </a:cubicBezTo>
                <a:cubicBezTo>
                  <a:pt x="2793615" y="2496986"/>
                  <a:pt x="3417643" y="2561625"/>
                  <a:pt x="3743458" y="2602340"/>
                </a:cubicBezTo>
                <a:lnTo>
                  <a:pt x="4424543" y="2593487"/>
                </a:lnTo>
                <a:cubicBezTo>
                  <a:pt x="4779750" y="2573821"/>
                  <a:pt x="5402284" y="2642688"/>
                  <a:pt x="5910913" y="2594615"/>
                </a:cubicBezTo>
                <a:cubicBezTo>
                  <a:pt x="6419542" y="2546542"/>
                  <a:pt x="7145486" y="2378263"/>
                  <a:pt x="7476315" y="2305050"/>
                </a:cubicBezTo>
                <a:cubicBezTo>
                  <a:pt x="7807144" y="2231837"/>
                  <a:pt x="7627426" y="2187256"/>
                  <a:pt x="7895886" y="2155338"/>
                </a:cubicBezTo>
                <a:cubicBezTo>
                  <a:pt x="8164346" y="2123420"/>
                  <a:pt x="8601805" y="2135468"/>
                  <a:pt x="9087077" y="2113543"/>
                </a:cubicBezTo>
                <a:cubicBezTo>
                  <a:pt x="9572349" y="2091618"/>
                  <a:pt x="10466379" y="2163319"/>
                  <a:pt x="10807519" y="2023787"/>
                </a:cubicBezTo>
                <a:cubicBezTo>
                  <a:pt x="11148659" y="1884255"/>
                  <a:pt x="11118352" y="1527144"/>
                  <a:pt x="11133915" y="1276350"/>
                </a:cubicBezTo>
                <a:cubicBezTo>
                  <a:pt x="11148077" y="1048134"/>
                  <a:pt x="11121215" y="754063"/>
                  <a:pt x="11105340" y="628650"/>
                </a:cubicBezTo>
                <a:cubicBezTo>
                  <a:pt x="11089465" y="503238"/>
                  <a:pt x="11062305" y="557858"/>
                  <a:pt x="11038665" y="523875"/>
                </a:cubicBezTo>
                <a:cubicBezTo>
                  <a:pt x="11011468" y="484779"/>
                  <a:pt x="10985859" y="443991"/>
                  <a:pt x="10952940" y="409575"/>
                </a:cubicBezTo>
                <a:cubicBezTo>
                  <a:pt x="10883142" y="336604"/>
                  <a:pt x="10804274" y="282855"/>
                  <a:pt x="10714815" y="238125"/>
                </a:cubicBezTo>
                <a:cubicBezTo>
                  <a:pt x="10677898" y="219666"/>
                  <a:pt x="10640371" y="201230"/>
                  <a:pt x="10600515" y="190500"/>
                </a:cubicBezTo>
                <a:cubicBezTo>
                  <a:pt x="10557158" y="178827"/>
                  <a:pt x="10511455" y="178832"/>
                  <a:pt x="10467165" y="171450"/>
                </a:cubicBezTo>
                <a:cubicBezTo>
                  <a:pt x="10397136" y="159778"/>
                  <a:pt x="10328324" y="139714"/>
                  <a:pt x="10257615" y="133350"/>
                </a:cubicBezTo>
                <a:cubicBezTo>
                  <a:pt x="10010456" y="111106"/>
                  <a:pt x="9762753" y="91632"/>
                  <a:pt x="9514665" y="85725"/>
                </a:cubicBezTo>
                <a:lnTo>
                  <a:pt x="9114615" y="76200"/>
                </a:lnTo>
                <a:lnTo>
                  <a:pt x="5799915" y="47625"/>
                </a:lnTo>
                <a:cubicBezTo>
                  <a:pt x="5599890" y="41275"/>
                  <a:pt x="5399955" y="30603"/>
                  <a:pt x="5199840" y="28575"/>
                </a:cubicBezTo>
                <a:lnTo>
                  <a:pt x="2485215" y="0"/>
                </a:lnTo>
                <a:lnTo>
                  <a:pt x="459596" y="15474"/>
                </a:lnTo>
                <a:close/>
              </a:path>
            </a:pathLst>
          </a:custGeom>
          <a:noFill/>
          <a:ln w="762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7097D850-28A3-B2C5-DCD2-C4285E70AE8D}"/>
              </a:ext>
            </a:extLst>
          </p:cNvPr>
          <p:cNvGrpSpPr/>
          <p:nvPr/>
        </p:nvGrpSpPr>
        <p:grpSpPr>
          <a:xfrm>
            <a:off x="7107840" y="6233389"/>
            <a:ext cx="1217769" cy="644613"/>
            <a:chOff x="10898851" y="6265232"/>
            <a:chExt cx="1217769" cy="644613"/>
          </a:xfrm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B4F08906-7D06-6504-93FD-C40AAEFAB239}"/>
                </a:ext>
              </a:extLst>
            </p:cNvPr>
            <p:cNvSpPr/>
            <p:nvPr/>
          </p:nvSpPr>
          <p:spPr>
            <a:xfrm>
              <a:off x="11051259" y="6265232"/>
              <a:ext cx="383874" cy="36933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73BEC86A-7AE0-71F6-19E1-4EED06AC8E83}"/>
                </a:ext>
              </a:extLst>
            </p:cNvPr>
            <p:cNvSpPr txBox="1"/>
            <p:nvPr/>
          </p:nvSpPr>
          <p:spPr>
            <a:xfrm>
              <a:off x="10898851" y="6265232"/>
              <a:ext cx="1217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(B, C, </a:t>
              </a:r>
              <a:r>
                <a:rPr lang="en-US" altLang="zh-TW" dirty="0">
                  <a:highlight>
                    <a:srgbClr val="C0C0C0"/>
                  </a:highlight>
                </a:rPr>
                <a:t>T</a:t>
              </a:r>
              <a:r>
                <a:rPr lang="en-US" altLang="zh-TW" baseline="-25000" dirty="0">
                  <a:highlight>
                    <a:srgbClr val="C0C0C0"/>
                  </a:highlight>
                </a:rPr>
                <a:t>P</a:t>
              </a:r>
              <a:r>
                <a:rPr lang="en-US" altLang="zh-TW" dirty="0">
                  <a:highlight>
                    <a:srgbClr val="C0C0C0"/>
                  </a:highlight>
                </a:rPr>
                <a:t>, D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E41EE758-5752-1657-2B1C-8E26B2DECA8B}"/>
                </a:ext>
              </a:extLst>
            </p:cNvPr>
            <p:cNvSpPr txBox="1"/>
            <p:nvPr/>
          </p:nvSpPr>
          <p:spPr>
            <a:xfrm>
              <a:off x="11274931" y="654051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92D050"/>
                  </a:solidFill>
                </a:rPr>
                <a:t>B’</a:t>
              </a:r>
              <a:endParaRPr lang="zh-TW" altLang="en-US" dirty="0">
                <a:solidFill>
                  <a:srgbClr val="92D050"/>
                </a:solidFill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5EB8820-952C-F667-1C40-03099CDA2CDB}"/>
              </a:ext>
            </a:extLst>
          </p:cNvPr>
          <p:cNvSpPr txBox="1"/>
          <p:nvPr/>
        </p:nvSpPr>
        <p:spPr>
          <a:xfrm>
            <a:off x="7388964" y="597885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on T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21A08956-113A-9535-B252-8FD2595E3330}"/>
              </a:ext>
            </a:extLst>
          </p:cNvPr>
          <p:cNvCxnSpPr/>
          <p:nvPr/>
        </p:nvCxnSpPr>
        <p:spPr>
          <a:xfrm flipH="1">
            <a:off x="6477000" y="5744671"/>
            <a:ext cx="1734493" cy="4887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2CF8DF44-748D-8116-AAFF-56C890C36A00}"/>
              </a:ext>
            </a:extLst>
          </p:cNvPr>
          <p:cNvSpPr/>
          <p:nvPr/>
        </p:nvSpPr>
        <p:spPr>
          <a:xfrm>
            <a:off x="881614" y="2144812"/>
            <a:ext cx="5366063" cy="787252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A0AB551-233B-10D1-6C83-DE8DF64DED91}"/>
              </a:ext>
            </a:extLst>
          </p:cNvPr>
          <p:cNvSpPr/>
          <p:nvPr/>
        </p:nvSpPr>
        <p:spPr>
          <a:xfrm>
            <a:off x="8348595" y="0"/>
            <a:ext cx="2848046" cy="300332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CEB60571-6F7F-C96C-01F7-BB2AE242366E}"/>
              </a:ext>
            </a:extLst>
          </p:cNvPr>
          <p:cNvSpPr/>
          <p:nvPr/>
        </p:nvSpPr>
        <p:spPr>
          <a:xfrm>
            <a:off x="6162816" y="5700531"/>
            <a:ext cx="2257286" cy="1088504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/>
              <p:nvPr/>
            </p:nvSpPr>
            <p:spPr>
              <a:xfrm>
                <a:off x="5255736" y="5560006"/>
                <a:ext cx="2442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92D050"/>
                    </a:solidFill>
                  </a:rPr>
                  <a:t>It won’t be larger than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36" y="5560006"/>
                <a:ext cx="2442528" cy="369332"/>
              </a:xfrm>
              <a:prstGeom prst="rect">
                <a:avLst/>
              </a:prstGeom>
              <a:blipFill>
                <a:blip r:embed="rId12"/>
                <a:stretch>
                  <a:fillRect l="-1995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C5FA6837-9219-B3D4-70CB-76E0A07B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33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橢圓 57">
            <a:extLst>
              <a:ext uri="{FF2B5EF4-FFF2-40B4-BE49-F238E27FC236}">
                <a16:creationId xmlns:a16="http://schemas.microsoft.com/office/drawing/2014/main" id="{0B754416-9632-AF4F-5EE5-968CEA2CFB51}"/>
              </a:ext>
            </a:extLst>
          </p:cNvPr>
          <p:cNvSpPr/>
          <p:nvPr/>
        </p:nvSpPr>
        <p:spPr>
          <a:xfrm>
            <a:off x="8922051" y="100358"/>
            <a:ext cx="383874" cy="36933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Patching w/ multivariate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7AF38F-CE74-AB57-5F1B-A20C09A37172}"/>
              </a:ext>
            </a:extLst>
          </p:cNvPr>
          <p:cNvSpPr/>
          <p:nvPr/>
        </p:nvSpPr>
        <p:spPr>
          <a:xfrm>
            <a:off x="962025" y="342053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6302C8-674B-BBA1-A87E-86F8FA15BD8C}"/>
              </a:ext>
            </a:extLst>
          </p:cNvPr>
          <p:cNvSpPr/>
          <p:nvPr/>
        </p:nvSpPr>
        <p:spPr>
          <a:xfrm>
            <a:off x="1704975" y="3793066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7CAA4-597A-40FE-0548-FB68DCF95D3E}"/>
              </a:ext>
            </a:extLst>
          </p:cNvPr>
          <p:cNvSpPr/>
          <p:nvPr/>
        </p:nvSpPr>
        <p:spPr>
          <a:xfrm>
            <a:off x="2400300" y="416560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F7543F-5403-0882-13CA-4AEDE9C7C391}"/>
              </a:ext>
            </a:extLst>
          </p:cNvPr>
          <p:cNvSpPr/>
          <p:nvPr/>
        </p:nvSpPr>
        <p:spPr>
          <a:xfrm>
            <a:off x="4857750" y="468286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D6C012-7340-52C0-E45D-9321F5C1CC25}"/>
              </a:ext>
            </a:extLst>
          </p:cNvPr>
          <p:cNvSpPr txBox="1"/>
          <p:nvPr/>
        </p:nvSpPr>
        <p:spPr>
          <a:xfrm>
            <a:off x="3810000" y="424666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>
            <a:extLst>
              <a:ext uri="{FF2B5EF4-FFF2-40B4-BE49-F238E27FC236}">
                <a16:creationId xmlns:a16="http://schemas.microsoft.com/office/drawing/2014/main" id="{F283A873-5CC7-4E72-8C0D-6760323FB780}"/>
              </a:ext>
            </a:extLst>
          </p:cNvPr>
          <p:cNvSpPr/>
          <p:nvPr/>
        </p:nvSpPr>
        <p:spPr>
          <a:xfrm rot="16200000">
            <a:off x="2752724" y="4130029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/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弧 13">
            <a:extLst>
              <a:ext uri="{FF2B5EF4-FFF2-40B4-BE49-F238E27FC236}">
                <a16:creationId xmlns:a16="http://schemas.microsoft.com/office/drawing/2014/main" id="{6308859C-A5DD-C76A-1655-1B58B3AC68B1}"/>
              </a:ext>
            </a:extLst>
          </p:cNvPr>
          <p:cNvSpPr/>
          <p:nvPr/>
        </p:nvSpPr>
        <p:spPr>
          <a:xfrm rot="16200000">
            <a:off x="1213757" y="3887697"/>
            <a:ext cx="238126" cy="74431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/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AA0037F0-0AC1-A6E0-DD1D-B8E64511A0FF}"/>
              </a:ext>
            </a:extLst>
          </p:cNvPr>
          <p:cNvGrpSpPr/>
          <p:nvPr/>
        </p:nvGrpSpPr>
        <p:grpSpPr>
          <a:xfrm>
            <a:off x="5534025" y="5050958"/>
            <a:ext cx="942975" cy="238125"/>
            <a:chOff x="6296025" y="5200444"/>
            <a:chExt cx="942975" cy="2381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208F93-6A55-623D-AB0B-BA03F1E26594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2EA103-05E6-8305-D329-BADC01DE997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E795BCBA-BB22-E143-7F56-6AC9D24B6E2F}"/>
              </a:ext>
            </a:extLst>
          </p:cNvPr>
          <p:cNvSpPr/>
          <p:nvPr/>
        </p:nvSpPr>
        <p:spPr>
          <a:xfrm>
            <a:off x="608237" y="3415617"/>
            <a:ext cx="238126" cy="2022951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/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/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109DDCA7-20F8-43F7-72D3-511E90C22B88}"/>
              </a:ext>
            </a:extLst>
          </p:cNvPr>
          <p:cNvSpPr/>
          <p:nvPr/>
        </p:nvSpPr>
        <p:spPr>
          <a:xfrm rot="5400000">
            <a:off x="8067677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0C04FF-802D-33C1-6257-00056675DBF7}"/>
              </a:ext>
            </a:extLst>
          </p:cNvPr>
          <p:cNvSpPr/>
          <p:nvPr/>
        </p:nvSpPr>
        <p:spPr>
          <a:xfrm rot="5400000">
            <a:off x="856962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8C17AA-8AEF-E83D-A256-7601CC16F94F}"/>
              </a:ext>
            </a:extLst>
          </p:cNvPr>
          <p:cNvSpPr/>
          <p:nvPr/>
        </p:nvSpPr>
        <p:spPr>
          <a:xfrm rot="5400000">
            <a:off x="906507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D853F3-05D7-78C6-3837-AAF81A055B49}"/>
              </a:ext>
            </a:extLst>
          </p:cNvPr>
          <p:cNvSpPr txBox="1"/>
          <p:nvPr/>
        </p:nvSpPr>
        <p:spPr>
          <a:xfrm>
            <a:off x="9781085" y="421185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149AEF-7A63-4474-7FA9-998015D9BDE5}"/>
              </a:ext>
            </a:extLst>
          </p:cNvPr>
          <p:cNvSpPr/>
          <p:nvPr/>
        </p:nvSpPr>
        <p:spPr>
          <a:xfrm rot="5400000">
            <a:off x="9951591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50E9256-988F-E877-F87F-3F755F05FB09}"/>
              </a:ext>
            </a:extLst>
          </p:cNvPr>
          <p:cNvSpPr/>
          <p:nvPr/>
        </p:nvSpPr>
        <p:spPr>
          <a:xfrm>
            <a:off x="7041219" y="4309806"/>
            <a:ext cx="94297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C3782C2B-456E-371E-4498-C89BA62685D8}"/>
              </a:ext>
            </a:extLst>
          </p:cNvPr>
          <p:cNvSpPr/>
          <p:nvPr/>
        </p:nvSpPr>
        <p:spPr>
          <a:xfrm rot="5400000">
            <a:off x="9553199" y="2320620"/>
            <a:ext cx="349780" cy="2615974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/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弧 32">
            <a:extLst>
              <a:ext uri="{FF2B5EF4-FFF2-40B4-BE49-F238E27FC236}">
                <a16:creationId xmlns:a16="http://schemas.microsoft.com/office/drawing/2014/main" id="{DBE76D49-0450-A1E7-127C-FE0F521D85C4}"/>
              </a:ext>
            </a:extLst>
          </p:cNvPr>
          <p:cNvSpPr/>
          <p:nvPr/>
        </p:nvSpPr>
        <p:spPr>
          <a:xfrm rot="10800000">
            <a:off x="11196641" y="3998911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/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92A3C268-3A7A-5161-E8AB-CD7A8F44C724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536DDE-ACDC-FF51-4D74-C45B7B7E90DE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92D3A7-9EA1-663C-B641-2C4A4177FD8F}"/>
              </a:ext>
            </a:extLst>
          </p:cNvPr>
          <p:cNvGrpSpPr/>
          <p:nvPr/>
        </p:nvGrpSpPr>
        <p:grpSpPr>
          <a:xfrm rot="5400000">
            <a:off x="10445526" y="4349168"/>
            <a:ext cx="942975" cy="238125"/>
            <a:chOff x="6296025" y="5200444"/>
            <a:chExt cx="942975" cy="23812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2263BB-D760-94E0-021D-A01D10E5341F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D40887E-532B-1F81-3FA1-8EA02C953287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CE248AF9-989D-8FCB-A503-CFF460746B30}"/>
              </a:ext>
            </a:extLst>
          </p:cNvPr>
          <p:cNvSpPr/>
          <p:nvPr/>
        </p:nvSpPr>
        <p:spPr>
          <a:xfrm rot="5400000">
            <a:off x="8067677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56F7DB-0704-4FDF-0784-5D798522173D}"/>
              </a:ext>
            </a:extLst>
          </p:cNvPr>
          <p:cNvSpPr/>
          <p:nvPr/>
        </p:nvSpPr>
        <p:spPr>
          <a:xfrm rot="5400000">
            <a:off x="856962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B4E86D-0223-C6E7-E43F-902CC85C0AC7}"/>
              </a:ext>
            </a:extLst>
          </p:cNvPr>
          <p:cNvSpPr/>
          <p:nvPr/>
        </p:nvSpPr>
        <p:spPr>
          <a:xfrm rot="5400000">
            <a:off x="906507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2A1D17-8B6D-A953-6C69-81EE858CE5D8}"/>
              </a:ext>
            </a:extLst>
          </p:cNvPr>
          <p:cNvSpPr txBox="1"/>
          <p:nvPr/>
        </p:nvSpPr>
        <p:spPr>
          <a:xfrm>
            <a:off x="9781085" y="222082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468A10A-9A1B-BE8A-F3E1-A3A92902239B}"/>
              </a:ext>
            </a:extLst>
          </p:cNvPr>
          <p:cNvSpPr/>
          <p:nvPr/>
        </p:nvSpPr>
        <p:spPr>
          <a:xfrm rot="5400000">
            <a:off x="9951591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A4EE1E7-9009-CB85-4196-F2663CB9AED3}"/>
              </a:ext>
            </a:extLst>
          </p:cNvPr>
          <p:cNvGrpSpPr/>
          <p:nvPr/>
        </p:nvGrpSpPr>
        <p:grpSpPr>
          <a:xfrm rot="5400000">
            <a:off x="10445526" y="2358144"/>
            <a:ext cx="942975" cy="238125"/>
            <a:chOff x="6296025" y="5200444"/>
            <a:chExt cx="942975" cy="23812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00C041-3289-A027-6A42-1469A0C24113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373170B-7F91-2067-7929-522955D8228F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8C96C75C-A9B7-9D7C-9121-D77B52BA7F90}"/>
              </a:ext>
            </a:extLst>
          </p:cNvPr>
          <p:cNvSpPr/>
          <p:nvPr/>
        </p:nvSpPr>
        <p:spPr>
          <a:xfrm rot="5400000">
            <a:off x="8067677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5C8ABD1-FB4A-537D-F425-2461B714211E}"/>
              </a:ext>
            </a:extLst>
          </p:cNvPr>
          <p:cNvSpPr/>
          <p:nvPr/>
        </p:nvSpPr>
        <p:spPr>
          <a:xfrm rot="5400000">
            <a:off x="856962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7D02AC-81F0-F969-C695-35AE79C8D9C2}"/>
              </a:ext>
            </a:extLst>
          </p:cNvPr>
          <p:cNvSpPr/>
          <p:nvPr/>
        </p:nvSpPr>
        <p:spPr>
          <a:xfrm rot="5400000">
            <a:off x="906507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B0254F0-90EC-B9C1-8E50-85F6B2555427}"/>
              </a:ext>
            </a:extLst>
          </p:cNvPr>
          <p:cNvSpPr txBox="1"/>
          <p:nvPr/>
        </p:nvSpPr>
        <p:spPr>
          <a:xfrm>
            <a:off x="9781085" y="94769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31E2A5-1982-5929-A2CF-1CE6E4E5E678}"/>
              </a:ext>
            </a:extLst>
          </p:cNvPr>
          <p:cNvSpPr/>
          <p:nvPr/>
        </p:nvSpPr>
        <p:spPr>
          <a:xfrm rot="5400000">
            <a:off x="9951591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8C70ECD-111A-39A9-7226-68DB7FC1E2EA}"/>
              </a:ext>
            </a:extLst>
          </p:cNvPr>
          <p:cNvGrpSpPr/>
          <p:nvPr/>
        </p:nvGrpSpPr>
        <p:grpSpPr>
          <a:xfrm rot="5400000">
            <a:off x="10445526" y="1085015"/>
            <a:ext cx="942975" cy="238125"/>
            <a:chOff x="6296025" y="5200444"/>
            <a:chExt cx="942975" cy="23812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F873F1A-664D-5E94-C091-CDFC9A9EEFED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BBAD087-9162-C663-2A78-1038CA50AF9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79883F7-864E-B5EF-3539-AEDDBB551173}"/>
              </a:ext>
            </a:extLst>
          </p:cNvPr>
          <p:cNvSpPr txBox="1"/>
          <p:nvPr/>
        </p:nvSpPr>
        <p:spPr>
          <a:xfrm>
            <a:off x="8769643" y="100358"/>
            <a:ext cx="122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(B, C, T</a:t>
            </a:r>
            <a:r>
              <a:rPr lang="en-US" altLang="zh-TW" baseline="-25000" dirty="0"/>
              <a:t>P</a:t>
            </a:r>
            <a:r>
              <a:rPr lang="en-US" altLang="zh-TW" dirty="0"/>
              <a:t>, P)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/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左大括弧 60">
            <a:extLst>
              <a:ext uri="{FF2B5EF4-FFF2-40B4-BE49-F238E27FC236}">
                <a16:creationId xmlns:a16="http://schemas.microsoft.com/office/drawing/2014/main" id="{349516D6-5449-5EC4-B896-E84A18FB4065}"/>
              </a:ext>
            </a:extLst>
          </p:cNvPr>
          <p:cNvSpPr/>
          <p:nvPr/>
        </p:nvSpPr>
        <p:spPr>
          <a:xfrm rot="16200000">
            <a:off x="6207625" y="5251952"/>
            <a:ext cx="157758" cy="381001"/>
          </a:xfrm>
          <a:prstGeom prst="leftBrace">
            <a:avLst>
              <a:gd name="adj1" fmla="val 70686"/>
              <a:gd name="adj2" fmla="val 50000"/>
            </a:avLst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92D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/>
              <p:nvPr/>
            </p:nvSpPr>
            <p:spPr>
              <a:xfrm>
                <a:off x="5255736" y="5560006"/>
                <a:ext cx="2442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92D050"/>
                    </a:solidFill>
                  </a:rPr>
                  <a:t>It won’t be larger than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zh-TW" alt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91F9AE5-D7E5-B63A-FAA1-64ED6B81F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36" y="5560006"/>
                <a:ext cx="2442528" cy="369332"/>
              </a:xfrm>
              <a:prstGeom prst="rect">
                <a:avLst/>
              </a:prstGeom>
              <a:blipFill>
                <a:blip r:embed="rId10"/>
                <a:stretch>
                  <a:fillRect l="-1995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0F4DC699-5FD3-15FE-0639-A0CA40A26352}"/>
              </a:ext>
            </a:extLst>
          </p:cNvPr>
          <p:cNvSpPr txBox="1"/>
          <p:nvPr/>
        </p:nvSpPr>
        <p:spPr>
          <a:xfrm>
            <a:off x="4828244" y="545228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1.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8C756B0-7AF7-1206-4932-6509ABC91929}"/>
              </a:ext>
            </a:extLst>
          </p:cNvPr>
          <p:cNvSpPr txBox="1"/>
          <p:nvPr/>
        </p:nvSpPr>
        <p:spPr>
          <a:xfrm>
            <a:off x="7212723" y="3785910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C000"/>
                </a:highlight>
              </a:rPr>
              <a:t>2.</a:t>
            </a:r>
            <a:endParaRPr lang="zh-TW" altLang="en-US" sz="3200" dirty="0">
              <a:highlight>
                <a:srgbClr val="FFC000"/>
              </a:highlight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E5805CA-C109-8ED8-C813-CB581B31A880}"/>
              </a:ext>
            </a:extLst>
          </p:cNvPr>
          <p:cNvSpPr txBox="1"/>
          <p:nvPr/>
        </p:nvSpPr>
        <p:spPr>
          <a:xfrm>
            <a:off x="8348595" y="-8616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3.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F04A6BA1-57C6-EB94-B720-4AD46F713E2D}"/>
              </a:ext>
            </a:extLst>
          </p:cNvPr>
          <p:cNvSpPr/>
          <p:nvPr/>
        </p:nvSpPr>
        <p:spPr>
          <a:xfrm rot="5400000">
            <a:off x="9549289" y="5081460"/>
            <a:ext cx="461665" cy="31685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A97C798-4285-C752-CD7D-8CC348296C89}"/>
              </a:ext>
            </a:extLst>
          </p:cNvPr>
          <p:cNvSpPr/>
          <p:nvPr/>
        </p:nvSpPr>
        <p:spPr>
          <a:xfrm rot="5400000">
            <a:off x="7925231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88BFD47-2165-DA6B-F736-1973319BDFDC}"/>
              </a:ext>
            </a:extLst>
          </p:cNvPr>
          <p:cNvSpPr/>
          <p:nvPr/>
        </p:nvSpPr>
        <p:spPr>
          <a:xfrm rot="5400000">
            <a:off x="842718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4FB1112-C09B-F7ED-9F89-6D5B66A42E48}"/>
              </a:ext>
            </a:extLst>
          </p:cNvPr>
          <p:cNvSpPr/>
          <p:nvPr/>
        </p:nvSpPr>
        <p:spPr>
          <a:xfrm rot="5400000">
            <a:off x="8922630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622F7A3-330B-739C-741F-D15C9A52E2D2}"/>
              </a:ext>
            </a:extLst>
          </p:cNvPr>
          <p:cNvSpPr txBox="1"/>
          <p:nvPr/>
        </p:nvSpPr>
        <p:spPr>
          <a:xfrm>
            <a:off x="9781085" y="5891752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17A6DD9-92ED-71ED-48A0-052D149FC758}"/>
              </a:ext>
            </a:extLst>
          </p:cNvPr>
          <p:cNvSpPr/>
          <p:nvPr/>
        </p:nvSpPr>
        <p:spPr>
          <a:xfrm rot="5400000">
            <a:off x="9809145" y="6031238"/>
            <a:ext cx="1227866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86806EE-D64B-6918-CCF3-9847CDB70D99}"/>
              </a:ext>
            </a:extLst>
          </p:cNvPr>
          <p:cNvSpPr/>
          <p:nvPr/>
        </p:nvSpPr>
        <p:spPr>
          <a:xfrm rot="5400000">
            <a:off x="10303078" y="6031238"/>
            <a:ext cx="1227868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左大括弧 72">
            <a:extLst>
              <a:ext uri="{FF2B5EF4-FFF2-40B4-BE49-F238E27FC236}">
                <a16:creationId xmlns:a16="http://schemas.microsoft.com/office/drawing/2014/main" id="{A59F7567-1917-6631-115E-4D71A996D15C}"/>
              </a:ext>
            </a:extLst>
          </p:cNvPr>
          <p:cNvSpPr/>
          <p:nvPr/>
        </p:nvSpPr>
        <p:spPr>
          <a:xfrm rot="10800000">
            <a:off x="11196641" y="5536364"/>
            <a:ext cx="238126" cy="1227872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/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CBBA7522-2BCE-0667-9EC0-9426BF14B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5917301"/>
                <a:ext cx="47583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字方塊 74">
            <a:extLst>
              <a:ext uri="{FF2B5EF4-FFF2-40B4-BE49-F238E27FC236}">
                <a16:creationId xmlns:a16="http://schemas.microsoft.com/office/drawing/2014/main" id="{FAA85D3F-116D-F9F0-1F44-43FA8CE0446B}"/>
              </a:ext>
            </a:extLst>
          </p:cNvPr>
          <p:cNvSpPr txBox="1"/>
          <p:nvPr/>
        </p:nvSpPr>
        <p:spPr>
          <a:xfrm>
            <a:off x="9916970" y="5025061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Encoding (</a:t>
            </a:r>
            <a:r>
              <a:rPr lang="en-US" altLang="zh-TW" dirty="0">
                <a:solidFill>
                  <a:srgbClr val="7030A0"/>
                </a:solidFill>
                <a:highlight>
                  <a:srgbClr val="D9D9D9"/>
                </a:highlight>
              </a:rPr>
              <a:t>token</a:t>
            </a:r>
            <a:r>
              <a:rPr lang="en-US" altLang="zh-TW" dirty="0">
                <a:solidFill>
                  <a:srgbClr val="7030A0"/>
                </a:solidFill>
              </a:rPr>
              <a:t> + </a:t>
            </a:r>
            <a:r>
              <a:rPr lang="en-US" altLang="zh-TW" dirty="0">
                <a:solidFill>
                  <a:srgbClr val="D5B8EA"/>
                </a:solidFill>
              </a:rPr>
              <a:t>pos</a:t>
            </a:r>
            <a:r>
              <a:rPr lang="en-US" altLang="zh-TW" dirty="0">
                <a:solidFill>
                  <a:srgbClr val="7030A0"/>
                </a:solidFill>
              </a:rPr>
              <a:t>)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D98434D-95B3-A192-48D9-0DE497866B6F}"/>
              </a:ext>
            </a:extLst>
          </p:cNvPr>
          <p:cNvSpPr txBox="1"/>
          <p:nvPr/>
        </p:nvSpPr>
        <p:spPr>
          <a:xfrm>
            <a:off x="9124443" y="4939719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highlight>
                  <a:srgbClr val="FFFF00"/>
                </a:highlight>
              </a:rPr>
              <a:t>4.</a:t>
            </a:r>
            <a:endParaRPr lang="zh-TW" altLang="en-US" sz="3200" dirty="0">
              <a:highlight>
                <a:srgbClr val="FFFF00"/>
              </a:highlight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C485B99-5FDA-8A85-F546-E60F681FA6E6}"/>
              </a:ext>
            </a:extLst>
          </p:cNvPr>
          <p:cNvSpPr txBox="1"/>
          <p:nvPr/>
        </p:nvSpPr>
        <p:spPr>
          <a:xfrm>
            <a:off x="9145723" y="375639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B’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B5420B8-21B9-D8B8-E209-4DD2DA43CB6C}"/>
              </a:ext>
            </a:extLst>
          </p:cNvPr>
          <p:cNvSpPr txBox="1"/>
          <p:nvPr/>
        </p:nvSpPr>
        <p:spPr>
          <a:xfrm>
            <a:off x="11266724" y="5292901"/>
            <a:ext cx="830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Linear/</a:t>
            </a:r>
          </a:p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Conv1D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左大括弧 56">
            <a:extLst>
              <a:ext uri="{FF2B5EF4-FFF2-40B4-BE49-F238E27FC236}">
                <a16:creationId xmlns:a16="http://schemas.microsoft.com/office/drawing/2014/main" id="{E71CD18C-89A6-5347-B5EB-A53D0F42961A}"/>
              </a:ext>
            </a:extLst>
          </p:cNvPr>
          <p:cNvSpPr/>
          <p:nvPr/>
        </p:nvSpPr>
        <p:spPr>
          <a:xfrm rot="10800000">
            <a:off x="6322517" y="2265867"/>
            <a:ext cx="238126" cy="1020257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/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1F28348F-964E-4332-AC51-D82E4B551685}"/>
              </a:ext>
            </a:extLst>
          </p:cNvPr>
          <p:cNvSpPr/>
          <p:nvPr/>
        </p:nvSpPr>
        <p:spPr>
          <a:xfrm>
            <a:off x="648510" y="2935818"/>
            <a:ext cx="11137906" cy="2573453"/>
          </a:xfrm>
          <a:custGeom>
            <a:avLst/>
            <a:gdLst>
              <a:gd name="connsiteX0" fmla="*/ 305964 w 11145414"/>
              <a:gd name="connsiteY0" fmla="*/ 9669 h 2781444"/>
              <a:gd name="connsiteX1" fmla="*/ 305964 w 11145414"/>
              <a:gd name="connsiteY1" fmla="*/ 9669 h 2781444"/>
              <a:gd name="connsiteX2" fmla="*/ 258339 w 11145414"/>
              <a:gd name="connsiteY2" fmla="*/ 114444 h 2781444"/>
              <a:gd name="connsiteX3" fmla="*/ 210714 w 11145414"/>
              <a:gd name="connsiteY3" fmla="*/ 200169 h 2781444"/>
              <a:gd name="connsiteX4" fmla="*/ 124989 w 11145414"/>
              <a:gd name="connsiteY4" fmla="*/ 428769 h 2781444"/>
              <a:gd name="connsiteX5" fmla="*/ 77364 w 11145414"/>
              <a:gd name="connsiteY5" fmla="*/ 571644 h 2781444"/>
              <a:gd name="connsiteX6" fmla="*/ 29739 w 11145414"/>
              <a:gd name="connsiteY6" fmla="*/ 724044 h 2781444"/>
              <a:gd name="connsiteX7" fmla="*/ 10689 w 11145414"/>
              <a:gd name="connsiteY7" fmla="*/ 857394 h 2781444"/>
              <a:gd name="connsiteX8" fmla="*/ 10689 w 11145414"/>
              <a:gd name="connsiteY8" fmla="*/ 1333644 h 2781444"/>
              <a:gd name="connsiteX9" fmla="*/ 153564 w 11145414"/>
              <a:gd name="connsiteY9" fmla="*/ 1667019 h 2781444"/>
              <a:gd name="connsiteX10" fmla="*/ 286914 w 11145414"/>
              <a:gd name="connsiteY10" fmla="*/ 1838469 h 2781444"/>
              <a:gd name="connsiteX11" fmla="*/ 467889 w 11145414"/>
              <a:gd name="connsiteY11" fmla="*/ 1990869 h 2781444"/>
              <a:gd name="connsiteX12" fmla="*/ 1248939 w 11145414"/>
              <a:gd name="connsiteY12" fmla="*/ 2381394 h 2781444"/>
              <a:gd name="connsiteX13" fmla="*/ 2163339 w 11145414"/>
              <a:gd name="connsiteY13" fmla="*/ 2629044 h 2781444"/>
              <a:gd name="connsiteX14" fmla="*/ 3334914 w 11145414"/>
              <a:gd name="connsiteY14" fmla="*/ 2762394 h 2781444"/>
              <a:gd name="connsiteX15" fmla="*/ 3754014 w 11145414"/>
              <a:gd name="connsiteY15" fmla="*/ 2771919 h 2781444"/>
              <a:gd name="connsiteX16" fmla="*/ 4344564 w 11145414"/>
              <a:gd name="connsiteY16" fmla="*/ 2781444 h 2781444"/>
              <a:gd name="connsiteX17" fmla="*/ 5192289 w 11145414"/>
              <a:gd name="connsiteY17" fmla="*/ 2705244 h 2781444"/>
              <a:gd name="connsiteX18" fmla="*/ 5411364 w 11145414"/>
              <a:gd name="connsiteY18" fmla="*/ 2657619 h 2781444"/>
              <a:gd name="connsiteX19" fmla="*/ 5458989 w 11145414"/>
              <a:gd name="connsiteY19" fmla="*/ 2629044 h 2781444"/>
              <a:gd name="connsiteX20" fmla="*/ 5516139 w 11145414"/>
              <a:gd name="connsiteY20" fmla="*/ 2600469 h 2781444"/>
              <a:gd name="connsiteX21" fmla="*/ 5735214 w 11145414"/>
              <a:gd name="connsiteY21" fmla="*/ 2571894 h 2781444"/>
              <a:gd name="connsiteX22" fmla="*/ 5839989 w 11145414"/>
              <a:gd name="connsiteY22" fmla="*/ 2552844 h 2781444"/>
              <a:gd name="connsiteX23" fmla="*/ 6649614 w 11145414"/>
              <a:gd name="connsiteY23" fmla="*/ 2514744 h 2781444"/>
              <a:gd name="connsiteX24" fmla="*/ 7087764 w 11145414"/>
              <a:gd name="connsiteY24" fmla="*/ 2457594 h 2781444"/>
              <a:gd name="connsiteX25" fmla="*/ 7468764 w 11145414"/>
              <a:gd name="connsiteY25" fmla="*/ 2419494 h 2781444"/>
              <a:gd name="connsiteX26" fmla="*/ 7897389 w 11145414"/>
              <a:gd name="connsiteY26" fmla="*/ 2343294 h 2781444"/>
              <a:gd name="connsiteX27" fmla="*/ 8364114 w 11145414"/>
              <a:gd name="connsiteY27" fmla="*/ 2286144 h 2781444"/>
              <a:gd name="connsiteX28" fmla="*/ 8916564 w 11145414"/>
              <a:gd name="connsiteY28" fmla="*/ 2200419 h 2781444"/>
              <a:gd name="connsiteX29" fmla="*/ 10202439 w 11145414"/>
              <a:gd name="connsiteY29" fmla="*/ 2000394 h 2781444"/>
              <a:gd name="connsiteX30" fmla="*/ 10897764 w 11145414"/>
              <a:gd name="connsiteY30" fmla="*/ 1743219 h 2781444"/>
              <a:gd name="connsiteX31" fmla="*/ 11126364 w 11145414"/>
              <a:gd name="connsiteY31" fmla="*/ 1390794 h 2781444"/>
              <a:gd name="connsiteX32" fmla="*/ 11135889 w 11145414"/>
              <a:gd name="connsiteY32" fmla="*/ 1209819 h 2781444"/>
              <a:gd name="connsiteX33" fmla="*/ 11145414 w 11145414"/>
              <a:gd name="connsiteY33" fmla="*/ 1057419 h 2781444"/>
              <a:gd name="connsiteX34" fmla="*/ 11097789 w 11145414"/>
              <a:gd name="connsiteY34" fmla="*/ 743094 h 2781444"/>
              <a:gd name="connsiteX35" fmla="*/ 11031114 w 11145414"/>
              <a:gd name="connsiteY35" fmla="*/ 638319 h 2781444"/>
              <a:gd name="connsiteX36" fmla="*/ 10945389 w 11145414"/>
              <a:gd name="connsiteY36" fmla="*/ 524019 h 2781444"/>
              <a:gd name="connsiteX37" fmla="*/ 10707264 w 11145414"/>
              <a:gd name="connsiteY37" fmla="*/ 352569 h 2781444"/>
              <a:gd name="connsiteX38" fmla="*/ 10592964 w 11145414"/>
              <a:gd name="connsiteY38" fmla="*/ 304944 h 2781444"/>
              <a:gd name="connsiteX39" fmla="*/ 10459614 w 11145414"/>
              <a:gd name="connsiteY39" fmla="*/ 285894 h 2781444"/>
              <a:gd name="connsiteX40" fmla="*/ 10250064 w 11145414"/>
              <a:gd name="connsiteY40" fmla="*/ 247794 h 2781444"/>
              <a:gd name="connsiteX41" fmla="*/ 9507114 w 11145414"/>
              <a:gd name="connsiteY41" fmla="*/ 200169 h 2781444"/>
              <a:gd name="connsiteX42" fmla="*/ 9107064 w 11145414"/>
              <a:gd name="connsiteY42" fmla="*/ 190644 h 2781444"/>
              <a:gd name="connsiteX43" fmla="*/ 5792364 w 11145414"/>
              <a:gd name="connsiteY43" fmla="*/ 162069 h 2781444"/>
              <a:gd name="connsiteX44" fmla="*/ 5192289 w 11145414"/>
              <a:gd name="connsiteY44" fmla="*/ 143019 h 2781444"/>
              <a:gd name="connsiteX45" fmla="*/ 2477664 w 11145414"/>
              <a:gd name="connsiteY45" fmla="*/ 114444 h 2781444"/>
              <a:gd name="connsiteX46" fmla="*/ 2077614 w 11145414"/>
              <a:gd name="connsiteY46" fmla="*/ 85869 h 2781444"/>
              <a:gd name="connsiteX47" fmla="*/ 1325139 w 11145414"/>
              <a:gd name="connsiteY47" fmla="*/ 66819 h 2781444"/>
              <a:gd name="connsiteX48" fmla="*/ 934614 w 11145414"/>
              <a:gd name="connsiteY48" fmla="*/ 47769 h 2781444"/>
              <a:gd name="connsiteX49" fmla="*/ 696489 w 11145414"/>
              <a:gd name="connsiteY49" fmla="*/ 38244 h 2781444"/>
              <a:gd name="connsiteX50" fmla="*/ 620289 w 11145414"/>
              <a:gd name="connsiteY50" fmla="*/ 28719 h 2781444"/>
              <a:gd name="connsiteX51" fmla="*/ 391689 w 11145414"/>
              <a:gd name="connsiteY51" fmla="*/ 144 h 2781444"/>
              <a:gd name="connsiteX52" fmla="*/ 305964 w 11145414"/>
              <a:gd name="connsiteY52" fmla="*/ 9669 h 2781444"/>
              <a:gd name="connsiteX0" fmla="*/ 391689 w 11145414"/>
              <a:gd name="connsiteY0" fmla="*/ 3615 h 2784915"/>
              <a:gd name="connsiteX1" fmla="*/ 305964 w 11145414"/>
              <a:gd name="connsiteY1" fmla="*/ 13140 h 2784915"/>
              <a:gd name="connsiteX2" fmla="*/ 258339 w 11145414"/>
              <a:gd name="connsiteY2" fmla="*/ 117915 h 2784915"/>
              <a:gd name="connsiteX3" fmla="*/ 210714 w 11145414"/>
              <a:gd name="connsiteY3" fmla="*/ 203640 h 2784915"/>
              <a:gd name="connsiteX4" fmla="*/ 124989 w 11145414"/>
              <a:gd name="connsiteY4" fmla="*/ 432240 h 2784915"/>
              <a:gd name="connsiteX5" fmla="*/ 77364 w 11145414"/>
              <a:gd name="connsiteY5" fmla="*/ 575115 h 2784915"/>
              <a:gd name="connsiteX6" fmla="*/ 29739 w 11145414"/>
              <a:gd name="connsiteY6" fmla="*/ 727515 h 2784915"/>
              <a:gd name="connsiteX7" fmla="*/ 10689 w 11145414"/>
              <a:gd name="connsiteY7" fmla="*/ 860865 h 2784915"/>
              <a:gd name="connsiteX8" fmla="*/ 10689 w 11145414"/>
              <a:gd name="connsiteY8" fmla="*/ 1337115 h 2784915"/>
              <a:gd name="connsiteX9" fmla="*/ 153564 w 11145414"/>
              <a:gd name="connsiteY9" fmla="*/ 1670490 h 2784915"/>
              <a:gd name="connsiteX10" fmla="*/ 286914 w 11145414"/>
              <a:gd name="connsiteY10" fmla="*/ 1841940 h 2784915"/>
              <a:gd name="connsiteX11" fmla="*/ 467889 w 11145414"/>
              <a:gd name="connsiteY11" fmla="*/ 1994340 h 2784915"/>
              <a:gd name="connsiteX12" fmla="*/ 1248939 w 11145414"/>
              <a:gd name="connsiteY12" fmla="*/ 2384865 h 2784915"/>
              <a:gd name="connsiteX13" fmla="*/ 2163339 w 11145414"/>
              <a:gd name="connsiteY13" fmla="*/ 2632515 h 2784915"/>
              <a:gd name="connsiteX14" fmla="*/ 3334914 w 11145414"/>
              <a:gd name="connsiteY14" fmla="*/ 2765865 h 2784915"/>
              <a:gd name="connsiteX15" fmla="*/ 3754014 w 11145414"/>
              <a:gd name="connsiteY15" fmla="*/ 2775390 h 2784915"/>
              <a:gd name="connsiteX16" fmla="*/ 4344564 w 11145414"/>
              <a:gd name="connsiteY16" fmla="*/ 2784915 h 2784915"/>
              <a:gd name="connsiteX17" fmla="*/ 5192289 w 11145414"/>
              <a:gd name="connsiteY17" fmla="*/ 2708715 h 2784915"/>
              <a:gd name="connsiteX18" fmla="*/ 5411364 w 11145414"/>
              <a:gd name="connsiteY18" fmla="*/ 2661090 h 2784915"/>
              <a:gd name="connsiteX19" fmla="*/ 5458989 w 11145414"/>
              <a:gd name="connsiteY19" fmla="*/ 2632515 h 2784915"/>
              <a:gd name="connsiteX20" fmla="*/ 5516139 w 11145414"/>
              <a:gd name="connsiteY20" fmla="*/ 2603940 h 2784915"/>
              <a:gd name="connsiteX21" fmla="*/ 5735214 w 11145414"/>
              <a:gd name="connsiteY21" fmla="*/ 2575365 h 2784915"/>
              <a:gd name="connsiteX22" fmla="*/ 5839989 w 11145414"/>
              <a:gd name="connsiteY22" fmla="*/ 2556315 h 2784915"/>
              <a:gd name="connsiteX23" fmla="*/ 6649614 w 11145414"/>
              <a:gd name="connsiteY23" fmla="*/ 2518215 h 2784915"/>
              <a:gd name="connsiteX24" fmla="*/ 7087764 w 11145414"/>
              <a:gd name="connsiteY24" fmla="*/ 2461065 h 2784915"/>
              <a:gd name="connsiteX25" fmla="*/ 7468764 w 11145414"/>
              <a:gd name="connsiteY25" fmla="*/ 2422965 h 2784915"/>
              <a:gd name="connsiteX26" fmla="*/ 7897389 w 11145414"/>
              <a:gd name="connsiteY26" fmla="*/ 2346765 h 2784915"/>
              <a:gd name="connsiteX27" fmla="*/ 8364114 w 11145414"/>
              <a:gd name="connsiteY27" fmla="*/ 2289615 h 2784915"/>
              <a:gd name="connsiteX28" fmla="*/ 8916564 w 11145414"/>
              <a:gd name="connsiteY28" fmla="*/ 2203890 h 2784915"/>
              <a:gd name="connsiteX29" fmla="*/ 10202439 w 11145414"/>
              <a:gd name="connsiteY29" fmla="*/ 2003865 h 2784915"/>
              <a:gd name="connsiteX30" fmla="*/ 10897764 w 11145414"/>
              <a:gd name="connsiteY30" fmla="*/ 1746690 h 2784915"/>
              <a:gd name="connsiteX31" fmla="*/ 11126364 w 11145414"/>
              <a:gd name="connsiteY31" fmla="*/ 1394265 h 2784915"/>
              <a:gd name="connsiteX32" fmla="*/ 11135889 w 11145414"/>
              <a:gd name="connsiteY32" fmla="*/ 1213290 h 2784915"/>
              <a:gd name="connsiteX33" fmla="*/ 11145414 w 11145414"/>
              <a:gd name="connsiteY33" fmla="*/ 1060890 h 2784915"/>
              <a:gd name="connsiteX34" fmla="*/ 11097789 w 11145414"/>
              <a:gd name="connsiteY34" fmla="*/ 746565 h 2784915"/>
              <a:gd name="connsiteX35" fmla="*/ 11031114 w 11145414"/>
              <a:gd name="connsiteY35" fmla="*/ 641790 h 2784915"/>
              <a:gd name="connsiteX36" fmla="*/ 10945389 w 11145414"/>
              <a:gd name="connsiteY36" fmla="*/ 527490 h 2784915"/>
              <a:gd name="connsiteX37" fmla="*/ 10707264 w 11145414"/>
              <a:gd name="connsiteY37" fmla="*/ 356040 h 2784915"/>
              <a:gd name="connsiteX38" fmla="*/ 10592964 w 11145414"/>
              <a:gd name="connsiteY38" fmla="*/ 308415 h 2784915"/>
              <a:gd name="connsiteX39" fmla="*/ 10459614 w 11145414"/>
              <a:gd name="connsiteY39" fmla="*/ 289365 h 2784915"/>
              <a:gd name="connsiteX40" fmla="*/ 10250064 w 11145414"/>
              <a:gd name="connsiteY40" fmla="*/ 251265 h 2784915"/>
              <a:gd name="connsiteX41" fmla="*/ 9507114 w 11145414"/>
              <a:gd name="connsiteY41" fmla="*/ 203640 h 2784915"/>
              <a:gd name="connsiteX42" fmla="*/ 9107064 w 11145414"/>
              <a:gd name="connsiteY42" fmla="*/ 194115 h 2784915"/>
              <a:gd name="connsiteX43" fmla="*/ 5792364 w 11145414"/>
              <a:gd name="connsiteY43" fmla="*/ 165540 h 2784915"/>
              <a:gd name="connsiteX44" fmla="*/ 5192289 w 11145414"/>
              <a:gd name="connsiteY44" fmla="*/ 146490 h 2784915"/>
              <a:gd name="connsiteX45" fmla="*/ 2477664 w 11145414"/>
              <a:gd name="connsiteY45" fmla="*/ 117915 h 2784915"/>
              <a:gd name="connsiteX46" fmla="*/ 2077614 w 11145414"/>
              <a:gd name="connsiteY46" fmla="*/ 89340 h 2784915"/>
              <a:gd name="connsiteX47" fmla="*/ 1325139 w 11145414"/>
              <a:gd name="connsiteY47" fmla="*/ 70290 h 2784915"/>
              <a:gd name="connsiteX48" fmla="*/ 934614 w 11145414"/>
              <a:gd name="connsiteY48" fmla="*/ 51240 h 2784915"/>
              <a:gd name="connsiteX49" fmla="*/ 696489 w 11145414"/>
              <a:gd name="connsiteY49" fmla="*/ 41715 h 2784915"/>
              <a:gd name="connsiteX50" fmla="*/ 620289 w 11145414"/>
              <a:gd name="connsiteY50" fmla="*/ 32190 h 2784915"/>
              <a:gd name="connsiteX51" fmla="*/ 391689 w 11145414"/>
              <a:gd name="connsiteY51" fmla="*/ 3615 h 2784915"/>
              <a:gd name="connsiteX0" fmla="*/ 391689 w 11145414"/>
              <a:gd name="connsiteY0" fmla="*/ 293 h 2781593"/>
              <a:gd name="connsiteX1" fmla="*/ 318664 w 11145414"/>
              <a:gd name="connsiteY1" fmla="*/ 39487 h 2781593"/>
              <a:gd name="connsiteX2" fmla="*/ 258339 w 11145414"/>
              <a:gd name="connsiteY2" fmla="*/ 114593 h 2781593"/>
              <a:gd name="connsiteX3" fmla="*/ 210714 w 11145414"/>
              <a:gd name="connsiteY3" fmla="*/ 200318 h 2781593"/>
              <a:gd name="connsiteX4" fmla="*/ 124989 w 11145414"/>
              <a:gd name="connsiteY4" fmla="*/ 428918 h 2781593"/>
              <a:gd name="connsiteX5" fmla="*/ 77364 w 11145414"/>
              <a:gd name="connsiteY5" fmla="*/ 571793 h 2781593"/>
              <a:gd name="connsiteX6" fmla="*/ 29739 w 11145414"/>
              <a:gd name="connsiteY6" fmla="*/ 724193 h 2781593"/>
              <a:gd name="connsiteX7" fmla="*/ 10689 w 11145414"/>
              <a:gd name="connsiteY7" fmla="*/ 857543 h 2781593"/>
              <a:gd name="connsiteX8" fmla="*/ 10689 w 11145414"/>
              <a:gd name="connsiteY8" fmla="*/ 1333793 h 2781593"/>
              <a:gd name="connsiteX9" fmla="*/ 153564 w 11145414"/>
              <a:gd name="connsiteY9" fmla="*/ 1667168 h 2781593"/>
              <a:gd name="connsiteX10" fmla="*/ 286914 w 11145414"/>
              <a:gd name="connsiteY10" fmla="*/ 1838618 h 2781593"/>
              <a:gd name="connsiteX11" fmla="*/ 467889 w 11145414"/>
              <a:gd name="connsiteY11" fmla="*/ 1991018 h 2781593"/>
              <a:gd name="connsiteX12" fmla="*/ 1248939 w 11145414"/>
              <a:gd name="connsiteY12" fmla="*/ 2381543 h 2781593"/>
              <a:gd name="connsiteX13" fmla="*/ 2163339 w 11145414"/>
              <a:gd name="connsiteY13" fmla="*/ 2629193 h 2781593"/>
              <a:gd name="connsiteX14" fmla="*/ 3334914 w 11145414"/>
              <a:gd name="connsiteY14" fmla="*/ 2762543 h 2781593"/>
              <a:gd name="connsiteX15" fmla="*/ 3754014 w 11145414"/>
              <a:gd name="connsiteY15" fmla="*/ 2772068 h 2781593"/>
              <a:gd name="connsiteX16" fmla="*/ 4344564 w 11145414"/>
              <a:gd name="connsiteY16" fmla="*/ 2781593 h 2781593"/>
              <a:gd name="connsiteX17" fmla="*/ 5192289 w 11145414"/>
              <a:gd name="connsiteY17" fmla="*/ 2705393 h 2781593"/>
              <a:gd name="connsiteX18" fmla="*/ 5411364 w 11145414"/>
              <a:gd name="connsiteY18" fmla="*/ 2657768 h 2781593"/>
              <a:gd name="connsiteX19" fmla="*/ 5458989 w 11145414"/>
              <a:gd name="connsiteY19" fmla="*/ 2629193 h 2781593"/>
              <a:gd name="connsiteX20" fmla="*/ 5516139 w 11145414"/>
              <a:gd name="connsiteY20" fmla="*/ 2600618 h 2781593"/>
              <a:gd name="connsiteX21" fmla="*/ 5735214 w 11145414"/>
              <a:gd name="connsiteY21" fmla="*/ 2572043 h 2781593"/>
              <a:gd name="connsiteX22" fmla="*/ 5839989 w 11145414"/>
              <a:gd name="connsiteY22" fmla="*/ 2552993 h 2781593"/>
              <a:gd name="connsiteX23" fmla="*/ 6649614 w 11145414"/>
              <a:gd name="connsiteY23" fmla="*/ 2514893 h 2781593"/>
              <a:gd name="connsiteX24" fmla="*/ 7087764 w 11145414"/>
              <a:gd name="connsiteY24" fmla="*/ 2457743 h 2781593"/>
              <a:gd name="connsiteX25" fmla="*/ 7468764 w 11145414"/>
              <a:gd name="connsiteY25" fmla="*/ 2419643 h 2781593"/>
              <a:gd name="connsiteX26" fmla="*/ 7897389 w 11145414"/>
              <a:gd name="connsiteY26" fmla="*/ 2343443 h 2781593"/>
              <a:gd name="connsiteX27" fmla="*/ 8364114 w 11145414"/>
              <a:gd name="connsiteY27" fmla="*/ 2286293 h 2781593"/>
              <a:gd name="connsiteX28" fmla="*/ 8916564 w 11145414"/>
              <a:gd name="connsiteY28" fmla="*/ 2200568 h 2781593"/>
              <a:gd name="connsiteX29" fmla="*/ 10202439 w 11145414"/>
              <a:gd name="connsiteY29" fmla="*/ 2000543 h 2781593"/>
              <a:gd name="connsiteX30" fmla="*/ 10897764 w 11145414"/>
              <a:gd name="connsiteY30" fmla="*/ 1743368 h 2781593"/>
              <a:gd name="connsiteX31" fmla="*/ 11126364 w 11145414"/>
              <a:gd name="connsiteY31" fmla="*/ 1390943 h 2781593"/>
              <a:gd name="connsiteX32" fmla="*/ 11135889 w 11145414"/>
              <a:gd name="connsiteY32" fmla="*/ 1209968 h 2781593"/>
              <a:gd name="connsiteX33" fmla="*/ 11145414 w 11145414"/>
              <a:gd name="connsiteY33" fmla="*/ 1057568 h 2781593"/>
              <a:gd name="connsiteX34" fmla="*/ 11097789 w 11145414"/>
              <a:gd name="connsiteY34" fmla="*/ 743243 h 2781593"/>
              <a:gd name="connsiteX35" fmla="*/ 11031114 w 11145414"/>
              <a:gd name="connsiteY35" fmla="*/ 638468 h 2781593"/>
              <a:gd name="connsiteX36" fmla="*/ 10945389 w 11145414"/>
              <a:gd name="connsiteY36" fmla="*/ 524168 h 2781593"/>
              <a:gd name="connsiteX37" fmla="*/ 10707264 w 11145414"/>
              <a:gd name="connsiteY37" fmla="*/ 352718 h 2781593"/>
              <a:gd name="connsiteX38" fmla="*/ 10592964 w 11145414"/>
              <a:gd name="connsiteY38" fmla="*/ 305093 h 2781593"/>
              <a:gd name="connsiteX39" fmla="*/ 10459614 w 11145414"/>
              <a:gd name="connsiteY39" fmla="*/ 286043 h 2781593"/>
              <a:gd name="connsiteX40" fmla="*/ 10250064 w 11145414"/>
              <a:gd name="connsiteY40" fmla="*/ 247943 h 2781593"/>
              <a:gd name="connsiteX41" fmla="*/ 9507114 w 11145414"/>
              <a:gd name="connsiteY41" fmla="*/ 200318 h 2781593"/>
              <a:gd name="connsiteX42" fmla="*/ 9107064 w 11145414"/>
              <a:gd name="connsiteY42" fmla="*/ 190793 h 2781593"/>
              <a:gd name="connsiteX43" fmla="*/ 5792364 w 11145414"/>
              <a:gd name="connsiteY43" fmla="*/ 162218 h 2781593"/>
              <a:gd name="connsiteX44" fmla="*/ 5192289 w 11145414"/>
              <a:gd name="connsiteY44" fmla="*/ 143168 h 2781593"/>
              <a:gd name="connsiteX45" fmla="*/ 2477664 w 11145414"/>
              <a:gd name="connsiteY45" fmla="*/ 114593 h 2781593"/>
              <a:gd name="connsiteX46" fmla="*/ 2077614 w 11145414"/>
              <a:gd name="connsiteY46" fmla="*/ 86018 h 2781593"/>
              <a:gd name="connsiteX47" fmla="*/ 1325139 w 11145414"/>
              <a:gd name="connsiteY47" fmla="*/ 66968 h 2781593"/>
              <a:gd name="connsiteX48" fmla="*/ 934614 w 11145414"/>
              <a:gd name="connsiteY48" fmla="*/ 47918 h 2781593"/>
              <a:gd name="connsiteX49" fmla="*/ 696489 w 11145414"/>
              <a:gd name="connsiteY49" fmla="*/ 38393 h 2781593"/>
              <a:gd name="connsiteX50" fmla="*/ 620289 w 11145414"/>
              <a:gd name="connsiteY50" fmla="*/ 28868 h 2781593"/>
              <a:gd name="connsiteX51" fmla="*/ 391689 w 11145414"/>
              <a:gd name="connsiteY51" fmla="*/ 293 h 2781593"/>
              <a:gd name="connsiteX0" fmla="*/ 391689 w 11145414"/>
              <a:gd name="connsiteY0" fmla="*/ 148 h 2781448"/>
              <a:gd name="connsiteX1" fmla="*/ 318664 w 11145414"/>
              <a:gd name="connsiteY1" fmla="*/ 39342 h 2781448"/>
              <a:gd name="connsiteX2" fmla="*/ 258339 w 11145414"/>
              <a:gd name="connsiteY2" fmla="*/ 114448 h 2781448"/>
              <a:gd name="connsiteX3" fmla="*/ 210714 w 11145414"/>
              <a:gd name="connsiteY3" fmla="*/ 200173 h 2781448"/>
              <a:gd name="connsiteX4" fmla="*/ 124989 w 11145414"/>
              <a:gd name="connsiteY4" fmla="*/ 428773 h 2781448"/>
              <a:gd name="connsiteX5" fmla="*/ 77364 w 11145414"/>
              <a:gd name="connsiteY5" fmla="*/ 571648 h 2781448"/>
              <a:gd name="connsiteX6" fmla="*/ 29739 w 11145414"/>
              <a:gd name="connsiteY6" fmla="*/ 724048 h 2781448"/>
              <a:gd name="connsiteX7" fmla="*/ 10689 w 11145414"/>
              <a:gd name="connsiteY7" fmla="*/ 857398 h 2781448"/>
              <a:gd name="connsiteX8" fmla="*/ 10689 w 11145414"/>
              <a:gd name="connsiteY8" fmla="*/ 1333648 h 2781448"/>
              <a:gd name="connsiteX9" fmla="*/ 153564 w 11145414"/>
              <a:gd name="connsiteY9" fmla="*/ 1667023 h 2781448"/>
              <a:gd name="connsiteX10" fmla="*/ 286914 w 11145414"/>
              <a:gd name="connsiteY10" fmla="*/ 1838473 h 2781448"/>
              <a:gd name="connsiteX11" fmla="*/ 467889 w 11145414"/>
              <a:gd name="connsiteY11" fmla="*/ 1990873 h 2781448"/>
              <a:gd name="connsiteX12" fmla="*/ 1248939 w 11145414"/>
              <a:gd name="connsiteY12" fmla="*/ 2381398 h 2781448"/>
              <a:gd name="connsiteX13" fmla="*/ 2163339 w 11145414"/>
              <a:gd name="connsiteY13" fmla="*/ 2629048 h 2781448"/>
              <a:gd name="connsiteX14" fmla="*/ 3334914 w 11145414"/>
              <a:gd name="connsiteY14" fmla="*/ 2762398 h 2781448"/>
              <a:gd name="connsiteX15" fmla="*/ 3754014 w 11145414"/>
              <a:gd name="connsiteY15" fmla="*/ 2771923 h 2781448"/>
              <a:gd name="connsiteX16" fmla="*/ 4344564 w 11145414"/>
              <a:gd name="connsiteY16" fmla="*/ 2781448 h 2781448"/>
              <a:gd name="connsiteX17" fmla="*/ 5192289 w 11145414"/>
              <a:gd name="connsiteY17" fmla="*/ 2705248 h 2781448"/>
              <a:gd name="connsiteX18" fmla="*/ 5411364 w 11145414"/>
              <a:gd name="connsiteY18" fmla="*/ 2657623 h 2781448"/>
              <a:gd name="connsiteX19" fmla="*/ 5458989 w 11145414"/>
              <a:gd name="connsiteY19" fmla="*/ 2629048 h 2781448"/>
              <a:gd name="connsiteX20" fmla="*/ 5516139 w 11145414"/>
              <a:gd name="connsiteY20" fmla="*/ 2600473 h 2781448"/>
              <a:gd name="connsiteX21" fmla="*/ 5735214 w 11145414"/>
              <a:gd name="connsiteY21" fmla="*/ 2571898 h 2781448"/>
              <a:gd name="connsiteX22" fmla="*/ 5839989 w 11145414"/>
              <a:gd name="connsiteY22" fmla="*/ 2552848 h 2781448"/>
              <a:gd name="connsiteX23" fmla="*/ 6649614 w 11145414"/>
              <a:gd name="connsiteY23" fmla="*/ 2514748 h 2781448"/>
              <a:gd name="connsiteX24" fmla="*/ 7087764 w 11145414"/>
              <a:gd name="connsiteY24" fmla="*/ 2457598 h 2781448"/>
              <a:gd name="connsiteX25" fmla="*/ 7468764 w 11145414"/>
              <a:gd name="connsiteY25" fmla="*/ 2419498 h 2781448"/>
              <a:gd name="connsiteX26" fmla="*/ 7897389 w 11145414"/>
              <a:gd name="connsiteY26" fmla="*/ 2343298 h 2781448"/>
              <a:gd name="connsiteX27" fmla="*/ 8364114 w 11145414"/>
              <a:gd name="connsiteY27" fmla="*/ 2286148 h 2781448"/>
              <a:gd name="connsiteX28" fmla="*/ 8916564 w 11145414"/>
              <a:gd name="connsiteY28" fmla="*/ 2200423 h 2781448"/>
              <a:gd name="connsiteX29" fmla="*/ 10202439 w 11145414"/>
              <a:gd name="connsiteY29" fmla="*/ 2000398 h 2781448"/>
              <a:gd name="connsiteX30" fmla="*/ 10897764 w 11145414"/>
              <a:gd name="connsiteY30" fmla="*/ 1743223 h 2781448"/>
              <a:gd name="connsiteX31" fmla="*/ 11126364 w 11145414"/>
              <a:gd name="connsiteY31" fmla="*/ 1390798 h 2781448"/>
              <a:gd name="connsiteX32" fmla="*/ 11135889 w 11145414"/>
              <a:gd name="connsiteY32" fmla="*/ 1209823 h 2781448"/>
              <a:gd name="connsiteX33" fmla="*/ 11145414 w 11145414"/>
              <a:gd name="connsiteY33" fmla="*/ 1057423 h 2781448"/>
              <a:gd name="connsiteX34" fmla="*/ 11097789 w 11145414"/>
              <a:gd name="connsiteY34" fmla="*/ 743098 h 2781448"/>
              <a:gd name="connsiteX35" fmla="*/ 11031114 w 11145414"/>
              <a:gd name="connsiteY35" fmla="*/ 638323 h 2781448"/>
              <a:gd name="connsiteX36" fmla="*/ 10945389 w 11145414"/>
              <a:gd name="connsiteY36" fmla="*/ 524023 h 2781448"/>
              <a:gd name="connsiteX37" fmla="*/ 10707264 w 11145414"/>
              <a:gd name="connsiteY37" fmla="*/ 352573 h 2781448"/>
              <a:gd name="connsiteX38" fmla="*/ 10592964 w 11145414"/>
              <a:gd name="connsiteY38" fmla="*/ 304948 h 2781448"/>
              <a:gd name="connsiteX39" fmla="*/ 10459614 w 11145414"/>
              <a:gd name="connsiteY39" fmla="*/ 285898 h 2781448"/>
              <a:gd name="connsiteX40" fmla="*/ 10250064 w 11145414"/>
              <a:gd name="connsiteY40" fmla="*/ 247798 h 2781448"/>
              <a:gd name="connsiteX41" fmla="*/ 9507114 w 11145414"/>
              <a:gd name="connsiteY41" fmla="*/ 200173 h 2781448"/>
              <a:gd name="connsiteX42" fmla="*/ 9107064 w 11145414"/>
              <a:gd name="connsiteY42" fmla="*/ 190648 h 2781448"/>
              <a:gd name="connsiteX43" fmla="*/ 5792364 w 11145414"/>
              <a:gd name="connsiteY43" fmla="*/ 162073 h 2781448"/>
              <a:gd name="connsiteX44" fmla="*/ 5192289 w 11145414"/>
              <a:gd name="connsiteY44" fmla="*/ 143023 h 2781448"/>
              <a:gd name="connsiteX45" fmla="*/ 2477664 w 11145414"/>
              <a:gd name="connsiteY45" fmla="*/ 114448 h 2781448"/>
              <a:gd name="connsiteX46" fmla="*/ 2077614 w 11145414"/>
              <a:gd name="connsiteY46" fmla="*/ 85873 h 2781448"/>
              <a:gd name="connsiteX47" fmla="*/ 1325139 w 11145414"/>
              <a:gd name="connsiteY47" fmla="*/ 66823 h 2781448"/>
              <a:gd name="connsiteX48" fmla="*/ 934614 w 11145414"/>
              <a:gd name="connsiteY48" fmla="*/ 47773 h 2781448"/>
              <a:gd name="connsiteX49" fmla="*/ 696489 w 11145414"/>
              <a:gd name="connsiteY49" fmla="*/ 38248 h 2781448"/>
              <a:gd name="connsiteX50" fmla="*/ 620289 w 11145414"/>
              <a:gd name="connsiteY50" fmla="*/ 28723 h 2781448"/>
              <a:gd name="connsiteX51" fmla="*/ 391689 w 11145414"/>
              <a:gd name="connsiteY51" fmla="*/ 148 h 2781448"/>
              <a:gd name="connsiteX0" fmla="*/ 620289 w 11145414"/>
              <a:gd name="connsiteY0" fmla="*/ 342 h 2753067"/>
              <a:gd name="connsiteX1" fmla="*/ 318664 w 11145414"/>
              <a:gd name="connsiteY1" fmla="*/ 10961 h 2753067"/>
              <a:gd name="connsiteX2" fmla="*/ 258339 w 11145414"/>
              <a:gd name="connsiteY2" fmla="*/ 86067 h 2753067"/>
              <a:gd name="connsiteX3" fmla="*/ 210714 w 11145414"/>
              <a:gd name="connsiteY3" fmla="*/ 171792 h 2753067"/>
              <a:gd name="connsiteX4" fmla="*/ 124989 w 11145414"/>
              <a:gd name="connsiteY4" fmla="*/ 400392 h 2753067"/>
              <a:gd name="connsiteX5" fmla="*/ 77364 w 11145414"/>
              <a:gd name="connsiteY5" fmla="*/ 543267 h 2753067"/>
              <a:gd name="connsiteX6" fmla="*/ 29739 w 11145414"/>
              <a:gd name="connsiteY6" fmla="*/ 695667 h 2753067"/>
              <a:gd name="connsiteX7" fmla="*/ 10689 w 11145414"/>
              <a:gd name="connsiteY7" fmla="*/ 829017 h 2753067"/>
              <a:gd name="connsiteX8" fmla="*/ 10689 w 11145414"/>
              <a:gd name="connsiteY8" fmla="*/ 1305267 h 2753067"/>
              <a:gd name="connsiteX9" fmla="*/ 153564 w 11145414"/>
              <a:gd name="connsiteY9" fmla="*/ 1638642 h 2753067"/>
              <a:gd name="connsiteX10" fmla="*/ 286914 w 11145414"/>
              <a:gd name="connsiteY10" fmla="*/ 1810092 h 2753067"/>
              <a:gd name="connsiteX11" fmla="*/ 467889 w 11145414"/>
              <a:gd name="connsiteY11" fmla="*/ 1962492 h 2753067"/>
              <a:gd name="connsiteX12" fmla="*/ 1248939 w 11145414"/>
              <a:gd name="connsiteY12" fmla="*/ 2353017 h 2753067"/>
              <a:gd name="connsiteX13" fmla="*/ 2163339 w 11145414"/>
              <a:gd name="connsiteY13" fmla="*/ 2600667 h 2753067"/>
              <a:gd name="connsiteX14" fmla="*/ 3334914 w 11145414"/>
              <a:gd name="connsiteY14" fmla="*/ 2734017 h 2753067"/>
              <a:gd name="connsiteX15" fmla="*/ 3754014 w 11145414"/>
              <a:gd name="connsiteY15" fmla="*/ 2743542 h 2753067"/>
              <a:gd name="connsiteX16" fmla="*/ 4344564 w 11145414"/>
              <a:gd name="connsiteY16" fmla="*/ 2753067 h 2753067"/>
              <a:gd name="connsiteX17" fmla="*/ 5192289 w 11145414"/>
              <a:gd name="connsiteY17" fmla="*/ 2676867 h 2753067"/>
              <a:gd name="connsiteX18" fmla="*/ 5411364 w 11145414"/>
              <a:gd name="connsiteY18" fmla="*/ 2629242 h 2753067"/>
              <a:gd name="connsiteX19" fmla="*/ 5458989 w 11145414"/>
              <a:gd name="connsiteY19" fmla="*/ 2600667 h 2753067"/>
              <a:gd name="connsiteX20" fmla="*/ 5516139 w 11145414"/>
              <a:gd name="connsiteY20" fmla="*/ 2572092 h 2753067"/>
              <a:gd name="connsiteX21" fmla="*/ 5735214 w 11145414"/>
              <a:gd name="connsiteY21" fmla="*/ 2543517 h 2753067"/>
              <a:gd name="connsiteX22" fmla="*/ 5839989 w 11145414"/>
              <a:gd name="connsiteY22" fmla="*/ 2524467 h 2753067"/>
              <a:gd name="connsiteX23" fmla="*/ 6649614 w 11145414"/>
              <a:gd name="connsiteY23" fmla="*/ 2486367 h 2753067"/>
              <a:gd name="connsiteX24" fmla="*/ 7087764 w 11145414"/>
              <a:gd name="connsiteY24" fmla="*/ 2429217 h 2753067"/>
              <a:gd name="connsiteX25" fmla="*/ 7468764 w 11145414"/>
              <a:gd name="connsiteY25" fmla="*/ 2391117 h 2753067"/>
              <a:gd name="connsiteX26" fmla="*/ 7897389 w 11145414"/>
              <a:gd name="connsiteY26" fmla="*/ 2314917 h 2753067"/>
              <a:gd name="connsiteX27" fmla="*/ 8364114 w 11145414"/>
              <a:gd name="connsiteY27" fmla="*/ 2257767 h 2753067"/>
              <a:gd name="connsiteX28" fmla="*/ 8916564 w 11145414"/>
              <a:gd name="connsiteY28" fmla="*/ 2172042 h 2753067"/>
              <a:gd name="connsiteX29" fmla="*/ 10202439 w 11145414"/>
              <a:gd name="connsiteY29" fmla="*/ 1972017 h 2753067"/>
              <a:gd name="connsiteX30" fmla="*/ 10897764 w 11145414"/>
              <a:gd name="connsiteY30" fmla="*/ 1714842 h 2753067"/>
              <a:gd name="connsiteX31" fmla="*/ 11126364 w 11145414"/>
              <a:gd name="connsiteY31" fmla="*/ 1362417 h 2753067"/>
              <a:gd name="connsiteX32" fmla="*/ 11135889 w 11145414"/>
              <a:gd name="connsiteY32" fmla="*/ 1181442 h 2753067"/>
              <a:gd name="connsiteX33" fmla="*/ 11145414 w 11145414"/>
              <a:gd name="connsiteY33" fmla="*/ 1029042 h 2753067"/>
              <a:gd name="connsiteX34" fmla="*/ 11097789 w 11145414"/>
              <a:gd name="connsiteY34" fmla="*/ 714717 h 2753067"/>
              <a:gd name="connsiteX35" fmla="*/ 11031114 w 11145414"/>
              <a:gd name="connsiteY35" fmla="*/ 609942 h 2753067"/>
              <a:gd name="connsiteX36" fmla="*/ 10945389 w 11145414"/>
              <a:gd name="connsiteY36" fmla="*/ 495642 h 2753067"/>
              <a:gd name="connsiteX37" fmla="*/ 10707264 w 11145414"/>
              <a:gd name="connsiteY37" fmla="*/ 324192 h 2753067"/>
              <a:gd name="connsiteX38" fmla="*/ 10592964 w 11145414"/>
              <a:gd name="connsiteY38" fmla="*/ 276567 h 2753067"/>
              <a:gd name="connsiteX39" fmla="*/ 10459614 w 11145414"/>
              <a:gd name="connsiteY39" fmla="*/ 257517 h 2753067"/>
              <a:gd name="connsiteX40" fmla="*/ 10250064 w 11145414"/>
              <a:gd name="connsiteY40" fmla="*/ 219417 h 2753067"/>
              <a:gd name="connsiteX41" fmla="*/ 9507114 w 11145414"/>
              <a:gd name="connsiteY41" fmla="*/ 171792 h 2753067"/>
              <a:gd name="connsiteX42" fmla="*/ 9107064 w 11145414"/>
              <a:gd name="connsiteY42" fmla="*/ 162267 h 2753067"/>
              <a:gd name="connsiteX43" fmla="*/ 5792364 w 11145414"/>
              <a:gd name="connsiteY43" fmla="*/ 133692 h 2753067"/>
              <a:gd name="connsiteX44" fmla="*/ 5192289 w 11145414"/>
              <a:gd name="connsiteY44" fmla="*/ 114642 h 2753067"/>
              <a:gd name="connsiteX45" fmla="*/ 2477664 w 11145414"/>
              <a:gd name="connsiteY45" fmla="*/ 86067 h 2753067"/>
              <a:gd name="connsiteX46" fmla="*/ 2077614 w 11145414"/>
              <a:gd name="connsiteY46" fmla="*/ 57492 h 2753067"/>
              <a:gd name="connsiteX47" fmla="*/ 1325139 w 11145414"/>
              <a:gd name="connsiteY47" fmla="*/ 38442 h 2753067"/>
              <a:gd name="connsiteX48" fmla="*/ 934614 w 11145414"/>
              <a:gd name="connsiteY48" fmla="*/ 19392 h 2753067"/>
              <a:gd name="connsiteX49" fmla="*/ 696489 w 11145414"/>
              <a:gd name="connsiteY49" fmla="*/ 9867 h 2753067"/>
              <a:gd name="connsiteX50" fmla="*/ 620289 w 11145414"/>
              <a:gd name="connsiteY50" fmla="*/ 342 h 2753067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236 h 2752961"/>
              <a:gd name="connsiteX1" fmla="*/ 258339 w 11145414"/>
              <a:gd name="connsiteY1" fmla="*/ 85961 h 2752961"/>
              <a:gd name="connsiteX2" fmla="*/ 210714 w 11145414"/>
              <a:gd name="connsiteY2" fmla="*/ 171686 h 2752961"/>
              <a:gd name="connsiteX3" fmla="*/ 124989 w 11145414"/>
              <a:gd name="connsiteY3" fmla="*/ 400286 h 2752961"/>
              <a:gd name="connsiteX4" fmla="*/ 77364 w 11145414"/>
              <a:gd name="connsiteY4" fmla="*/ 543161 h 2752961"/>
              <a:gd name="connsiteX5" fmla="*/ 29739 w 11145414"/>
              <a:gd name="connsiteY5" fmla="*/ 695561 h 2752961"/>
              <a:gd name="connsiteX6" fmla="*/ 10689 w 11145414"/>
              <a:gd name="connsiteY6" fmla="*/ 828911 h 2752961"/>
              <a:gd name="connsiteX7" fmla="*/ 10689 w 11145414"/>
              <a:gd name="connsiteY7" fmla="*/ 1305161 h 2752961"/>
              <a:gd name="connsiteX8" fmla="*/ 153564 w 11145414"/>
              <a:gd name="connsiteY8" fmla="*/ 1638536 h 2752961"/>
              <a:gd name="connsiteX9" fmla="*/ 286914 w 11145414"/>
              <a:gd name="connsiteY9" fmla="*/ 1809986 h 2752961"/>
              <a:gd name="connsiteX10" fmla="*/ 467889 w 11145414"/>
              <a:gd name="connsiteY10" fmla="*/ 1962386 h 2752961"/>
              <a:gd name="connsiteX11" fmla="*/ 1248939 w 11145414"/>
              <a:gd name="connsiteY11" fmla="*/ 2352911 h 2752961"/>
              <a:gd name="connsiteX12" fmla="*/ 2163339 w 11145414"/>
              <a:gd name="connsiteY12" fmla="*/ 2600561 h 2752961"/>
              <a:gd name="connsiteX13" fmla="*/ 3334914 w 11145414"/>
              <a:gd name="connsiteY13" fmla="*/ 2733911 h 2752961"/>
              <a:gd name="connsiteX14" fmla="*/ 3754014 w 11145414"/>
              <a:gd name="connsiteY14" fmla="*/ 2743436 h 2752961"/>
              <a:gd name="connsiteX15" fmla="*/ 4344564 w 11145414"/>
              <a:gd name="connsiteY15" fmla="*/ 2752961 h 2752961"/>
              <a:gd name="connsiteX16" fmla="*/ 5192289 w 11145414"/>
              <a:gd name="connsiteY16" fmla="*/ 2676761 h 2752961"/>
              <a:gd name="connsiteX17" fmla="*/ 5411364 w 11145414"/>
              <a:gd name="connsiteY17" fmla="*/ 2629136 h 2752961"/>
              <a:gd name="connsiteX18" fmla="*/ 5458989 w 11145414"/>
              <a:gd name="connsiteY18" fmla="*/ 2600561 h 2752961"/>
              <a:gd name="connsiteX19" fmla="*/ 5516139 w 11145414"/>
              <a:gd name="connsiteY19" fmla="*/ 2571986 h 2752961"/>
              <a:gd name="connsiteX20" fmla="*/ 5735214 w 11145414"/>
              <a:gd name="connsiteY20" fmla="*/ 2543411 h 2752961"/>
              <a:gd name="connsiteX21" fmla="*/ 5839989 w 11145414"/>
              <a:gd name="connsiteY21" fmla="*/ 2524361 h 2752961"/>
              <a:gd name="connsiteX22" fmla="*/ 6649614 w 11145414"/>
              <a:gd name="connsiteY22" fmla="*/ 2486261 h 2752961"/>
              <a:gd name="connsiteX23" fmla="*/ 7087764 w 11145414"/>
              <a:gd name="connsiteY23" fmla="*/ 2429111 h 2752961"/>
              <a:gd name="connsiteX24" fmla="*/ 7468764 w 11145414"/>
              <a:gd name="connsiteY24" fmla="*/ 2391011 h 2752961"/>
              <a:gd name="connsiteX25" fmla="*/ 7897389 w 11145414"/>
              <a:gd name="connsiteY25" fmla="*/ 2314811 h 2752961"/>
              <a:gd name="connsiteX26" fmla="*/ 8364114 w 11145414"/>
              <a:gd name="connsiteY26" fmla="*/ 2257661 h 2752961"/>
              <a:gd name="connsiteX27" fmla="*/ 8916564 w 11145414"/>
              <a:gd name="connsiteY27" fmla="*/ 2171936 h 2752961"/>
              <a:gd name="connsiteX28" fmla="*/ 10202439 w 11145414"/>
              <a:gd name="connsiteY28" fmla="*/ 1971911 h 2752961"/>
              <a:gd name="connsiteX29" fmla="*/ 10897764 w 11145414"/>
              <a:gd name="connsiteY29" fmla="*/ 1714736 h 2752961"/>
              <a:gd name="connsiteX30" fmla="*/ 11126364 w 11145414"/>
              <a:gd name="connsiteY30" fmla="*/ 1362311 h 2752961"/>
              <a:gd name="connsiteX31" fmla="*/ 11135889 w 11145414"/>
              <a:gd name="connsiteY31" fmla="*/ 1181336 h 2752961"/>
              <a:gd name="connsiteX32" fmla="*/ 11145414 w 11145414"/>
              <a:gd name="connsiteY32" fmla="*/ 1028936 h 2752961"/>
              <a:gd name="connsiteX33" fmla="*/ 11097789 w 11145414"/>
              <a:gd name="connsiteY33" fmla="*/ 714611 h 2752961"/>
              <a:gd name="connsiteX34" fmla="*/ 11031114 w 11145414"/>
              <a:gd name="connsiteY34" fmla="*/ 609836 h 2752961"/>
              <a:gd name="connsiteX35" fmla="*/ 10945389 w 11145414"/>
              <a:gd name="connsiteY35" fmla="*/ 495536 h 2752961"/>
              <a:gd name="connsiteX36" fmla="*/ 10707264 w 11145414"/>
              <a:gd name="connsiteY36" fmla="*/ 324086 h 2752961"/>
              <a:gd name="connsiteX37" fmla="*/ 10592964 w 11145414"/>
              <a:gd name="connsiteY37" fmla="*/ 276461 h 2752961"/>
              <a:gd name="connsiteX38" fmla="*/ 10459614 w 11145414"/>
              <a:gd name="connsiteY38" fmla="*/ 257411 h 2752961"/>
              <a:gd name="connsiteX39" fmla="*/ 10250064 w 11145414"/>
              <a:gd name="connsiteY39" fmla="*/ 219311 h 2752961"/>
              <a:gd name="connsiteX40" fmla="*/ 9507114 w 11145414"/>
              <a:gd name="connsiteY40" fmla="*/ 171686 h 2752961"/>
              <a:gd name="connsiteX41" fmla="*/ 9107064 w 11145414"/>
              <a:gd name="connsiteY41" fmla="*/ 162161 h 2752961"/>
              <a:gd name="connsiteX42" fmla="*/ 5792364 w 11145414"/>
              <a:gd name="connsiteY42" fmla="*/ 133586 h 2752961"/>
              <a:gd name="connsiteX43" fmla="*/ 5192289 w 11145414"/>
              <a:gd name="connsiteY43" fmla="*/ 114536 h 2752961"/>
              <a:gd name="connsiteX44" fmla="*/ 2477664 w 11145414"/>
              <a:gd name="connsiteY44" fmla="*/ 85961 h 2752961"/>
              <a:gd name="connsiteX45" fmla="*/ 2077614 w 11145414"/>
              <a:gd name="connsiteY45" fmla="*/ 57386 h 2752961"/>
              <a:gd name="connsiteX46" fmla="*/ 1325139 w 11145414"/>
              <a:gd name="connsiteY46" fmla="*/ 38336 h 2752961"/>
              <a:gd name="connsiteX47" fmla="*/ 934614 w 11145414"/>
              <a:gd name="connsiteY47" fmla="*/ 19286 h 2752961"/>
              <a:gd name="connsiteX48" fmla="*/ 696489 w 11145414"/>
              <a:gd name="connsiteY48" fmla="*/ 9761 h 2752961"/>
              <a:gd name="connsiteX49" fmla="*/ 620289 w 11145414"/>
              <a:gd name="connsiteY49" fmla="*/ 236 h 2752961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611236 w 11145414"/>
              <a:gd name="connsiteY0" fmla="*/ 28302 h 2743407"/>
              <a:gd name="connsiteX1" fmla="*/ 210714 w 11145414"/>
              <a:gd name="connsiteY1" fmla="*/ 162132 h 2743407"/>
              <a:gd name="connsiteX2" fmla="*/ 124989 w 11145414"/>
              <a:gd name="connsiteY2" fmla="*/ 390732 h 2743407"/>
              <a:gd name="connsiteX3" fmla="*/ 77364 w 11145414"/>
              <a:gd name="connsiteY3" fmla="*/ 533607 h 2743407"/>
              <a:gd name="connsiteX4" fmla="*/ 29739 w 11145414"/>
              <a:gd name="connsiteY4" fmla="*/ 686007 h 2743407"/>
              <a:gd name="connsiteX5" fmla="*/ 10689 w 11145414"/>
              <a:gd name="connsiteY5" fmla="*/ 819357 h 2743407"/>
              <a:gd name="connsiteX6" fmla="*/ 10689 w 11145414"/>
              <a:gd name="connsiteY6" fmla="*/ 1295607 h 2743407"/>
              <a:gd name="connsiteX7" fmla="*/ 153564 w 11145414"/>
              <a:gd name="connsiteY7" fmla="*/ 1628982 h 2743407"/>
              <a:gd name="connsiteX8" fmla="*/ 286914 w 11145414"/>
              <a:gd name="connsiteY8" fmla="*/ 1800432 h 2743407"/>
              <a:gd name="connsiteX9" fmla="*/ 467889 w 11145414"/>
              <a:gd name="connsiteY9" fmla="*/ 1952832 h 2743407"/>
              <a:gd name="connsiteX10" fmla="*/ 1248939 w 11145414"/>
              <a:gd name="connsiteY10" fmla="*/ 2343357 h 2743407"/>
              <a:gd name="connsiteX11" fmla="*/ 2163339 w 11145414"/>
              <a:gd name="connsiteY11" fmla="*/ 2591007 h 2743407"/>
              <a:gd name="connsiteX12" fmla="*/ 3334914 w 11145414"/>
              <a:gd name="connsiteY12" fmla="*/ 2724357 h 2743407"/>
              <a:gd name="connsiteX13" fmla="*/ 3754014 w 11145414"/>
              <a:gd name="connsiteY13" fmla="*/ 2733882 h 2743407"/>
              <a:gd name="connsiteX14" fmla="*/ 4344564 w 11145414"/>
              <a:gd name="connsiteY14" fmla="*/ 2743407 h 2743407"/>
              <a:gd name="connsiteX15" fmla="*/ 5192289 w 11145414"/>
              <a:gd name="connsiteY15" fmla="*/ 2667207 h 2743407"/>
              <a:gd name="connsiteX16" fmla="*/ 5411364 w 11145414"/>
              <a:gd name="connsiteY16" fmla="*/ 2619582 h 2743407"/>
              <a:gd name="connsiteX17" fmla="*/ 5458989 w 11145414"/>
              <a:gd name="connsiteY17" fmla="*/ 2591007 h 2743407"/>
              <a:gd name="connsiteX18" fmla="*/ 5516139 w 11145414"/>
              <a:gd name="connsiteY18" fmla="*/ 2562432 h 2743407"/>
              <a:gd name="connsiteX19" fmla="*/ 5735214 w 11145414"/>
              <a:gd name="connsiteY19" fmla="*/ 2533857 h 2743407"/>
              <a:gd name="connsiteX20" fmla="*/ 5839989 w 11145414"/>
              <a:gd name="connsiteY20" fmla="*/ 2514807 h 2743407"/>
              <a:gd name="connsiteX21" fmla="*/ 6649614 w 11145414"/>
              <a:gd name="connsiteY21" fmla="*/ 2476707 h 2743407"/>
              <a:gd name="connsiteX22" fmla="*/ 7087764 w 11145414"/>
              <a:gd name="connsiteY22" fmla="*/ 2419557 h 2743407"/>
              <a:gd name="connsiteX23" fmla="*/ 7468764 w 11145414"/>
              <a:gd name="connsiteY23" fmla="*/ 2381457 h 2743407"/>
              <a:gd name="connsiteX24" fmla="*/ 7897389 w 11145414"/>
              <a:gd name="connsiteY24" fmla="*/ 2305257 h 2743407"/>
              <a:gd name="connsiteX25" fmla="*/ 8364114 w 11145414"/>
              <a:gd name="connsiteY25" fmla="*/ 2248107 h 2743407"/>
              <a:gd name="connsiteX26" fmla="*/ 8916564 w 11145414"/>
              <a:gd name="connsiteY26" fmla="*/ 2162382 h 2743407"/>
              <a:gd name="connsiteX27" fmla="*/ 10202439 w 11145414"/>
              <a:gd name="connsiteY27" fmla="*/ 1962357 h 2743407"/>
              <a:gd name="connsiteX28" fmla="*/ 10897764 w 11145414"/>
              <a:gd name="connsiteY28" fmla="*/ 1705182 h 2743407"/>
              <a:gd name="connsiteX29" fmla="*/ 11126364 w 11145414"/>
              <a:gd name="connsiteY29" fmla="*/ 1352757 h 2743407"/>
              <a:gd name="connsiteX30" fmla="*/ 11135889 w 11145414"/>
              <a:gd name="connsiteY30" fmla="*/ 1171782 h 2743407"/>
              <a:gd name="connsiteX31" fmla="*/ 11145414 w 11145414"/>
              <a:gd name="connsiteY31" fmla="*/ 1019382 h 2743407"/>
              <a:gd name="connsiteX32" fmla="*/ 11097789 w 11145414"/>
              <a:gd name="connsiteY32" fmla="*/ 705057 h 2743407"/>
              <a:gd name="connsiteX33" fmla="*/ 11031114 w 11145414"/>
              <a:gd name="connsiteY33" fmla="*/ 600282 h 2743407"/>
              <a:gd name="connsiteX34" fmla="*/ 10945389 w 11145414"/>
              <a:gd name="connsiteY34" fmla="*/ 485982 h 2743407"/>
              <a:gd name="connsiteX35" fmla="*/ 10707264 w 11145414"/>
              <a:gd name="connsiteY35" fmla="*/ 314532 h 2743407"/>
              <a:gd name="connsiteX36" fmla="*/ 10592964 w 11145414"/>
              <a:gd name="connsiteY36" fmla="*/ 266907 h 2743407"/>
              <a:gd name="connsiteX37" fmla="*/ 10459614 w 11145414"/>
              <a:gd name="connsiteY37" fmla="*/ 247857 h 2743407"/>
              <a:gd name="connsiteX38" fmla="*/ 10250064 w 11145414"/>
              <a:gd name="connsiteY38" fmla="*/ 209757 h 2743407"/>
              <a:gd name="connsiteX39" fmla="*/ 9507114 w 11145414"/>
              <a:gd name="connsiteY39" fmla="*/ 162132 h 2743407"/>
              <a:gd name="connsiteX40" fmla="*/ 9107064 w 11145414"/>
              <a:gd name="connsiteY40" fmla="*/ 152607 h 2743407"/>
              <a:gd name="connsiteX41" fmla="*/ 5792364 w 11145414"/>
              <a:gd name="connsiteY41" fmla="*/ 124032 h 2743407"/>
              <a:gd name="connsiteX42" fmla="*/ 5192289 w 11145414"/>
              <a:gd name="connsiteY42" fmla="*/ 104982 h 2743407"/>
              <a:gd name="connsiteX43" fmla="*/ 2477664 w 11145414"/>
              <a:gd name="connsiteY43" fmla="*/ 76407 h 2743407"/>
              <a:gd name="connsiteX44" fmla="*/ 2077614 w 11145414"/>
              <a:gd name="connsiteY44" fmla="*/ 47832 h 2743407"/>
              <a:gd name="connsiteX45" fmla="*/ 1325139 w 11145414"/>
              <a:gd name="connsiteY45" fmla="*/ 28782 h 2743407"/>
              <a:gd name="connsiteX46" fmla="*/ 934614 w 11145414"/>
              <a:gd name="connsiteY46" fmla="*/ 9732 h 2743407"/>
              <a:gd name="connsiteX47" fmla="*/ 696489 w 11145414"/>
              <a:gd name="connsiteY47" fmla="*/ 207 h 2743407"/>
              <a:gd name="connsiteX48" fmla="*/ 611236 w 11145414"/>
              <a:gd name="connsiteY48" fmla="*/ 28302 h 2743407"/>
              <a:gd name="connsiteX0" fmla="*/ 696489 w 11145414"/>
              <a:gd name="connsiteY0" fmla="*/ 0 h 2743200"/>
              <a:gd name="connsiteX1" fmla="*/ 210714 w 11145414"/>
              <a:gd name="connsiteY1" fmla="*/ 161925 h 2743200"/>
              <a:gd name="connsiteX2" fmla="*/ 124989 w 11145414"/>
              <a:gd name="connsiteY2" fmla="*/ 390525 h 2743200"/>
              <a:gd name="connsiteX3" fmla="*/ 77364 w 11145414"/>
              <a:gd name="connsiteY3" fmla="*/ 533400 h 2743200"/>
              <a:gd name="connsiteX4" fmla="*/ 29739 w 11145414"/>
              <a:gd name="connsiteY4" fmla="*/ 685800 h 2743200"/>
              <a:gd name="connsiteX5" fmla="*/ 10689 w 11145414"/>
              <a:gd name="connsiteY5" fmla="*/ 819150 h 2743200"/>
              <a:gd name="connsiteX6" fmla="*/ 10689 w 11145414"/>
              <a:gd name="connsiteY6" fmla="*/ 1295400 h 2743200"/>
              <a:gd name="connsiteX7" fmla="*/ 153564 w 11145414"/>
              <a:gd name="connsiteY7" fmla="*/ 1628775 h 2743200"/>
              <a:gd name="connsiteX8" fmla="*/ 286914 w 11145414"/>
              <a:gd name="connsiteY8" fmla="*/ 1800225 h 2743200"/>
              <a:gd name="connsiteX9" fmla="*/ 467889 w 11145414"/>
              <a:gd name="connsiteY9" fmla="*/ 1952625 h 2743200"/>
              <a:gd name="connsiteX10" fmla="*/ 1248939 w 11145414"/>
              <a:gd name="connsiteY10" fmla="*/ 2343150 h 2743200"/>
              <a:gd name="connsiteX11" fmla="*/ 2163339 w 11145414"/>
              <a:gd name="connsiteY11" fmla="*/ 2590800 h 2743200"/>
              <a:gd name="connsiteX12" fmla="*/ 3334914 w 11145414"/>
              <a:gd name="connsiteY12" fmla="*/ 2724150 h 2743200"/>
              <a:gd name="connsiteX13" fmla="*/ 3754014 w 11145414"/>
              <a:gd name="connsiteY13" fmla="*/ 2733675 h 2743200"/>
              <a:gd name="connsiteX14" fmla="*/ 4344564 w 11145414"/>
              <a:gd name="connsiteY14" fmla="*/ 2743200 h 2743200"/>
              <a:gd name="connsiteX15" fmla="*/ 5192289 w 11145414"/>
              <a:gd name="connsiteY15" fmla="*/ 2667000 h 2743200"/>
              <a:gd name="connsiteX16" fmla="*/ 5411364 w 11145414"/>
              <a:gd name="connsiteY16" fmla="*/ 2619375 h 2743200"/>
              <a:gd name="connsiteX17" fmla="*/ 5458989 w 11145414"/>
              <a:gd name="connsiteY17" fmla="*/ 2590800 h 2743200"/>
              <a:gd name="connsiteX18" fmla="*/ 5516139 w 11145414"/>
              <a:gd name="connsiteY18" fmla="*/ 2562225 h 2743200"/>
              <a:gd name="connsiteX19" fmla="*/ 5735214 w 11145414"/>
              <a:gd name="connsiteY19" fmla="*/ 2533650 h 2743200"/>
              <a:gd name="connsiteX20" fmla="*/ 5839989 w 11145414"/>
              <a:gd name="connsiteY20" fmla="*/ 2514600 h 2743200"/>
              <a:gd name="connsiteX21" fmla="*/ 6649614 w 11145414"/>
              <a:gd name="connsiteY21" fmla="*/ 2476500 h 2743200"/>
              <a:gd name="connsiteX22" fmla="*/ 7087764 w 11145414"/>
              <a:gd name="connsiteY22" fmla="*/ 2419350 h 2743200"/>
              <a:gd name="connsiteX23" fmla="*/ 7468764 w 11145414"/>
              <a:gd name="connsiteY23" fmla="*/ 2381250 h 2743200"/>
              <a:gd name="connsiteX24" fmla="*/ 7897389 w 11145414"/>
              <a:gd name="connsiteY24" fmla="*/ 2305050 h 2743200"/>
              <a:gd name="connsiteX25" fmla="*/ 8364114 w 11145414"/>
              <a:gd name="connsiteY25" fmla="*/ 2247900 h 2743200"/>
              <a:gd name="connsiteX26" fmla="*/ 8916564 w 11145414"/>
              <a:gd name="connsiteY26" fmla="*/ 2162175 h 2743200"/>
              <a:gd name="connsiteX27" fmla="*/ 10202439 w 11145414"/>
              <a:gd name="connsiteY27" fmla="*/ 1962150 h 2743200"/>
              <a:gd name="connsiteX28" fmla="*/ 10897764 w 11145414"/>
              <a:gd name="connsiteY28" fmla="*/ 1704975 h 2743200"/>
              <a:gd name="connsiteX29" fmla="*/ 11126364 w 11145414"/>
              <a:gd name="connsiteY29" fmla="*/ 1352550 h 2743200"/>
              <a:gd name="connsiteX30" fmla="*/ 11135889 w 11145414"/>
              <a:gd name="connsiteY30" fmla="*/ 1171575 h 2743200"/>
              <a:gd name="connsiteX31" fmla="*/ 11145414 w 11145414"/>
              <a:gd name="connsiteY31" fmla="*/ 1019175 h 2743200"/>
              <a:gd name="connsiteX32" fmla="*/ 11097789 w 11145414"/>
              <a:gd name="connsiteY32" fmla="*/ 704850 h 2743200"/>
              <a:gd name="connsiteX33" fmla="*/ 11031114 w 11145414"/>
              <a:gd name="connsiteY33" fmla="*/ 600075 h 2743200"/>
              <a:gd name="connsiteX34" fmla="*/ 10945389 w 11145414"/>
              <a:gd name="connsiteY34" fmla="*/ 485775 h 2743200"/>
              <a:gd name="connsiteX35" fmla="*/ 10707264 w 11145414"/>
              <a:gd name="connsiteY35" fmla="*/ 314325 h 2743200"/>
              <a:gd name="connsiteX36" fmla="*/ 10592964 w 11145414"/>
              <a:gd name="connsiteY36" fmla="*/ 266700 h 2743200"/>
              <a:gd name="connsiteX37" fmla="*/ 10459614 w 11145414"/>
              <a:gd name="connsiteY37" fmla="*/ 247650 h 2743200"/>
              <a:gd name="connsiteX38" fmla="*/ 10250064 w 11145414"/>
              <a:gd name="connsiteY38" fmla="*/ 209550 h 2743200"/>
              <a:gd name="connsiteX39" fmla="*/ 9507114 w 11145414"/>
              <a:gd name="connsiteY39" fmla="*/ 161925 h 2743200"/>
              <a:gd name="connsiteX40" fmla="*/ 9107064 w 11145414"/>
              <a:gd name="connsiteY40" fmla="*/ 152400 h 2743200"/>
              <a:gd name="connsiteX41" fmla="*/ 5792364 w 11145414"/>
              <a:gd name="connsiteY41" fmla="*/ 123825 h 2743200"/>
              <a:gd name="connsiteX42" fmla="*/ 5192289 w 11145414"/>
              <a:gd name="connsiteY42" fmla="*/ 104775 h 2743200"/>
              <a:gd name="connsiteX43" fmla="*/ 2477664 w 11145414"/>
              <a:gd name="connsiteY43" fmla="*/ 76200 h 2743200"/>
              <a:gd name="connsiteX44" fmla="*/ 2077614 w 11145414"/>
              <a:gd name="connsiteY44" fmla="*/ 47625 h 2743200"/>
              <a:gd name="connsiteX45" fmla="*/ 1325139 w 11145414"/>
              <a:gd name="connsiteY45" fmla="*/ 28575 h 2743200"/>
              <a:gd name="connsiteX46" fmla="*/ 934614 w 11145414"/>
              <a:gd name="connsiteY46" fmla="*/ 9525 h 2743200"/>
              <a:gd name="connsiteX47" fmla="*/ 696489 w 11145414"/>
              <a:gd name="connsiteY47" fmla="*/ 0 h 2743200"/>
              <a:gd name="connsiteX0" fmla="*/ 696489 w 11145414"/>
              <a:gd name="connsiteY0" fmla="*/ 0 h 2743200"/>
              <a:gd name="connsiteX1" fmla="*/ 124989 w 11145414"/>
              <a:gd name="connsiteY1" fmla="*/ 39052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24577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27324 h 2742310"/>
              <a:gd name="connsiteX1" fmla="*/ 224577 w 11145414"/>
              <a:gd name="connsiteY1" fmla="*/ 210941 h 2742310"/>
              <a:gd name="connsiteX2" fmla="*/ 77364 w 11145414"/>
              <a:gd name="connsiteY2" fmla="*/ 532510 h 2742310"/>
              <a:gd name="connsiteX3" fmla="*/ 29739 w 11145414"/>
              <a:gd name="connsiteY3" fmla="*/ 684910 h 2742310"/>
              <a:gd name="connsiteX4" fmla="*/ 10689 w 11145414"/>
              <a:gd name="connsiteY4" fmla="*/ 818260 h 2742310"/>
              <a:gd name="connsiteX5" fmla="*/ 10689 w 11145414"/>
              <a:gd name="connsiteY5" fmla="*/ 1294510 h 2742310"/>
              <a:gd name="connsiteX6" fmla="*/ 153564 w 11145414"/>
              <a:gd name="connsiteY6" fmla="*/ 1627885 h 2742310"/>
              <a:gd name="connsiteX7" fmla="*/ 286914 w 11145414"/>
              <a:gd name="connsiteY7" fmla="*/ 1799335 h 2742310"/>
              <a:gd name="connsiteX8" fmla="*/ 467889 w 11145414"/>
              <a:gd name="connsiteY8" fmla="*/ 1951735 h 2742310"/>
              <a:gd name="connsiteX9" fmla="*/ 1248939 w 11145414"/>
              <a:gd name="connsiteY9" fmla="*/ 2342260 h 2742310"/>
              <a:gd name="connsiteX10" fmla="*/ 2163339 w 11145414"/>
              <a:gd name="connsiteY10" fmla="*/ 2589910 h 2742310"/>
              <a:gd name="connsiteX11" fmla="*/ 3334914 w 11145414"/>
              <a:gd name="connsiteY11" fmla="*/ 2723260 h 2742310"/>
              <a:gd name="connsiteX12" fmla="*/ 3754014 w 11145414"/>
              <a:gd name="connsiteY12" fmla="*/ 2732785 h 2742310"/>
              <a:gd name="connsiteX13" fmla="*/ 4344564 w 11145414"/>
              <a:gd name="connsiteY13" fmla="*/ 2742310 h 2742310"/>
              <a:gd name="connsiteX14" fmla="*/ 5192289 w 11145414"/>
              <a:gd name="connsiteY14" fmla="*/ 2666110 h 2742310"/>
              <a:gd name="connsiteX15" fmla="*/ 5411364 w 11145414"/>
              <a:gd name="connsiteY15" fmla="*/ 2618485 h 2742310"/>
              <a:gd name="connsiteX16" fmla="*/ 5458989 w 11145414"/>
              <a:gd name="connsiteY16" fmla="*/ 2589910 h 2742310"/>
              <a:gd name="connsiteX17" fmla="*/ 5516139 w 11145414"/>
              <a:gd name="connsiteY17" fmla="*/ 2561335 h 2742310"/>
              <a:gd name="connsiteX18" fmla="*/ 5735214 w 11145414"/>
              <a:gd name="connsiteY18" fmla="*/ 2532760 h 2742310"/>
              <a:gd name="connsiteX19" fmla="*/ 5839989 w 11145414"/>
              <a:gd name="connsiteY19" fmla="*/ 2513710 h 2742310"/>
              <a:gd name="connsiteX20" fmla="*/ 6649614 w 11145414"/>
              <a:gd name="connsiteY20" fmla="*/ 2475610 h 2742310"/>
              <a:gd name="connsiteX21" fmla="*/ 7087764 w 11145414"/>
              <a:gd name="connsiteY21" fmla="*/ 2418460 h 2742310"/>
              <a:gd name="connsiteX22" fmla="*/ 7468764 w 11145414"/>
              <a:gd name="connsiteY22" fmla="*/ 2380360 h 2742310"/>
              <a:gd name="connsiteX23" fmla="*/ 7897389 w 11145414"/>
              <a:gd name="connsiteY23" fmla="*/ 2304160 h 2742310"/>
              <a:gd name="connsiteX24" fmla="*/ 8364114 w 11145414"/>
              <a:gd name="connsiteY24" fmla="*/ 2247010 h 2742310"/>
              <a:gd name="connsiteX25" fmla="*/ 8916564 w 11145414"/>
              <a:gd name="connsiteY25" fmla="*/ 2161285 h 2742310"/>
              <a:gd name="connsiteX26" fmla="*/ 10202439 w 11145414"/>
              <a:gd name="connsiteY26" fmla="*/ 1961260 h 2742310"/>
              <a:gd name="connsiteX27" fmla="*/ 10897764 w 11145414"/>
              <a:gd name="connsiteY27" fmla="*/ 1704085 h 2742310"/>
              <a:gd name="connsiteX28" fmla="*/ 11126364 w 11145414"/>
              <a:gd name="connsiteY28" fmla="*/ 1351660 h 2742310"/>
              <a:gd name="connsiteX29" fmla="*/ 11135889 w 11145414"/>
              <a:gd name="connsiteY29" fmla="*/ 1170685 h 2742310"/>
              <a:gd name="connsiteX30" fmla="*/ 11145414 w 11145414"/>
              <a:gd name="connsiteY30" fmla="*/ 1018285 h 2742310"/>
              <a:gd name="connsiteX31" fmla="*/ 11097789 w 11145414"/>
              <a:gd name="connsiteY31" fmla="*/ 703960 h 2742310"/>
              <a:gd name="connsiteX32" fmla="*/ 11031114 w 11145414"/>
              <a:gd name="connsiteY32" fmla="*/ 599185 h 2742310"/>
              <a:gd name="connsiteX33" fmla="*/ 10945389 w 11145414"/>
              <a:gd name="connsiteY33" fmla="*/ 484885 h 2742310"/>
              <a:gd name="connsiteX34" fmla="*/ 10707264 w 11145414"/>
              <a:gd name="connsiteY34" fmla="*/ 313435 h 2742310"/>
              <a:gd name="connsiteX35" fmla="*/ 10592964 w 11145414"/>
              <a:gd name="connsiteY35" fmla="*/ 265810 h 2742310"/>
              <a:gd name="connsiteX36" fmla="*/ 10459614 w 11145414"/>
              <a:gd name="connsiteY36" fmla="*/ 246760 h 2742310"/>
              <a:gd name="connsiteX37" fmla="*/ 10250064 w 11145414"/>
              <a:gd name="connsiteY37" fmla="*/ 208660 h 2742310"/>
              <a:gd name="connsiteX38" fmla="*/ 9507114 w 11145414"/>
              <a:gd name="connsiteY38" fmla="*/ 161035 h 2742310"/>
              <a:gd name="connsiteX39" fmla="*/ 9107064 w 11145414"/>
              <a:gd name="connsiteY39" fmla="*/ 151510 h 2742310"/>
              <a:gd name="connsiteX40" fmla="*/ 5792364 w 11145414"/>
              <a:gd name="connsiteY40" fmla="*/ 122935 h 2742310"/>
              <a:gd name="connsiteX41" fmla="*/ 5192289 w 11145414"/>
              <a:gd name="connsiteY41" fmla="*/ 103885 h 2742310"/>
              <a:gd name="connsiteX42" fmla="*/ 2477664 w 11145414"/>
              <a:gd name="connsiteY42" fmla="*/ 75310 h 2742310"/>
              <a:gd name="connsiteX43" fmla="*/ 2077614 w 11145414"/>
              <a:gd name="connsiteY43" fmla="*/ 46735 h 2742310"/>
              <a:gd name="connsiteX44" fmla="*/ 1325139 w 11145414"/>
              <a:gd name="connsiteY44" fmla="*/ 27685 h 2742310"/>
              <a:gd name="connsiteX45" fmla="*/ 934614 w 11145414"/>
              <a:gd name="connsiteY45" fmla="*/ 8635 h 2742310"/>
              <a:gd name="connsiteX46" fmla="*/ 587848 w 11145414"/>
              <a:gd name="connsiteY46" fmla="*/ 27324 h 2742310"/>
              <a:gd name="connsiteX0" fmla="*/ 524473 w 11145414"/>
              <a:gd name="connsiteY0" fmla="*/ 23387 h 2747778"/>
              <a:gd name="connsiteX1" fmla="*/ 224577 w 11145414"/>
              <a:gd name="connsiteY1" fmla="*/ 216409 h 2747778"/>
              <a:gd name="connsiteX2" fmla="*/ 77364 w 11145414"/>
              <a:gd name="connsiteY2" fmla="*/ 537978 h 2747778"/>
              <a:gd name="connsiteX3" fmla="*/ 29739 w 11145414"/>
              <a:gd name="connsiteY3" fmla="*/ 690378 h 2747778"/>
              <a:gd name="connsiteX4" fmla="*/ 10689 w 11145414"/>
              <a:gd name="connsiteY4" fmla="*/ 823728 h 2747778"/>
              <a:gd name="connsiteX5" fmla="*/ 10689 w 11145414"/>
              <a:gd name="connsiteY5" fmla="*/ 1299978 h 2747778"/>
              <a:gd name="connsiteX6" fmla="*/ 153564 w 11145414"/>
              <a:gd name="connsiteY6" fmla="*/ 1633353 h 2747778"/>
              <a:gd name="connsiteX7" fmla="*/ 286914 w 11145414"/>
              <a:gd name="connsiteY7" fmla="*/ 1804803 h 2747778"/>
              <a:gd name="connsiteX8" fmla="*/ 467889 w 11145414"/>
              <a:gd name="connsiteY8" fmla="*/ 1957203 h 2747778"/>
              <a:gd name="connsiteX9" fmla="*/ 1248939 w 11145414"/>
              <a:gd name="connsiteY9" fmla="*/ 2347728 h 2747778"/>
              <a:gd name="connsiteX10" fmla="*/ 2163339 w 11145414"/>
              <a:gd name="connsiteY10" fmla="*/ 2595378 h 2747778"/>
              <a:gd name="connsiteX11" fmla="*/ 3334914 w 11145414"/>
              <a:gd name="connsiteY11" fmla="*/ 2728728 h 2747778"/>
              <a:gd name="connsiteX12" fmla="*/ 3754014 w 11145414"/>
              <a:gd name="connsiteY12" fmla="*/ 2738253 h 2747778"/>
              <a:gd name="connsiteX13" fmla="*/ 4344564 w 11145414"/>
              <a:gd name="connsiteY13" fmla="*/ 2747778 h 2747778"/>
              <a:gd name="connsiteX14" fmla="*/ 5192289 w 11145414"/>
              <a:gd name="connsiteY14" fmla="*/ 2671578 h 2747778"/>
              <a:gd name="connsiteX15" fmla="*/ 5411364 w 11145414"/>
              <a:gd name="connsiteY15" fmla="*/ 2623953 h 2747778"/>
              <a:gd name="connsiteX16" fmla="*/ 5458989 w 11145414"/>
              <a:gd name="connsiteY16" fmla="*/ 2595378 h 2747778"/>
              <a:gd name="connsiteX17" fmla="*/ 5516139 w 11145414"/>
              <a:gd name="connsiteY17" fmla="*/ 2566803 h 2747778"/>
              <a:gd name="connsiteX18" fmla="*/ 5735214 w 11145414"/>
              <a:gd name="connsiteY18" fmla="*/ 2538228 h 2747778"/>
              <a:gd name="connsiteX19" fmla="*/ 5839989 w 11145414"/>
              <a:gd name="connsiteY19" fmla="*/ 2519178 h 2747778"/>
              <a:gd name="connsiteX20" fmla="*/ 6649614 w 11145414"/>
              <a:gd name="connsiteY20" fmla="*/ 2481078 h 2747778"/>
              <a:gd name="connsiteX21" fmla="*/ 7087764 w 11145414"/>
              <a:gd name="connsiteY21" fmla="*/ 2423928 h 2747778"/>
              <a:gd name="connsiteX22" fmla="*/ 7468764 w 11145414"/>
              <a:gd name="connsiteY22" fmla="*/ 2385828 h 2747778"/>
              <a:gd name="connsiteX23" fmla="*/ 7897389 w 11145414"/>
              <a:gd name="connsiteY23" fmla="*/ 2309628 h 2747778"/>
              <a:gd name="connsiteX24" fmla="*/ 8364114 w 11145414"/>
              <a:gd name="connsiteY24" fmla="*/ 2252478 h 2747778"/>
              <a:gd name="connsiteX25" fmla="*/ 8916564 w 11145414"/>
              <a:gd name="connsiteY25" fmla="*/ 2166753 h 2747778"/>
              <a:gd name="connsiteX26" fmla="*/ 10202439 w 11145414"/>
              <a:gd name="connsiteY26" fmla="*/ 1966728 h 2747778"/>
              <a:gd name="connsiteX27" fmla="*/ 10897764 w 11145414"/>
              <a:gd name="connsiteY27" fmla="*/ 1709553 h 2747778"/>
              <a:gd name="connsiteX28" fmla="*/ 11126364 w 11145414"/>
              <a:gd name="connsiteY28" fmla="*/ 1357128 h 2747778"/>
              <a:gd name="connsiteX29" fmla="*/ 11135889 w 11145414"/>
              <a:gd name="connsiteY29" fmla="*/ 1176153 h 2747778"/>
              <a:gd name="connsiteX30" fmla="*/ 11145414 w 11145414"/>
              <a:gd name="connsiteY30" fmla="*/ 1023753 h 2747778"/>
              <a:gd name="connsiteX31" fmla="*/ 11097789 w 11145414"/>
              <a:gd name="connsiteY31" fmla="*/ 709428 h 2747778"/>
              <a:gd name="connsiteX32" fmla="*/ 11031114 w 11145414"/>
              <a:gd name="connsiteY32" fmla="*/ 604653 h 2747778"/>
              <a:gd name="connsiteX33" fmla="*/ 10945389 w 11145414"/>
              <a:gd name="connsiteY33" fmla="*/ 490353 h 2747778"/>
              <a:gd name="connsiteX34" fmla="*/ 10707264 w 11145414"/>
              <a:gd name="connsiteY34" fmla="*/ 318903 h 2747778"/>
              <a:gd name="connsiteX35" fmla="*/ 10592964 w 11145414"/>
              <a:gd name="connsiteY35" fmla="*/ 271278 h 2747778"/>
              <a:gd name="connsiteX36" fmla="*/ 10459614 w 11145414"/>
              <a:gd name="connsiteY36" fmla="*/ 252228 h 2747778"/>
              <a:gd name="connsiteX37" fmla="*/ 10250064 w 11145414"/>
              <a:gd name="connsiteY37" fmla="*/ 214128 h 2747778"/>
              <a:gd name="connsiteX38" fmla="*/ 9507114 w 11145414"/>
              <a:gd name="connsiteY38" fmla="*/ 166503 h 2747778"/>
              <a:gd name="connsiteX39" fmla="*/ 9107064 w 11145414"/>
              <a:gd name="connsiteY39" fmla="*/ 156978 h 2747778"/>
              <a:gd name="connsiteX40" fmla="*/ 5792364 w 11145414"/>
              <a:gd name="connsiteY40" fmla="*/ 128403 h 2747778"/>
              <a:gd name="connsiteX41" fmla="*/ 5192289 w 11145414"/>
              <a:gd name="connsiteY41" fmla="*/ 109353 h 2747778"/>
              <a:gd name="connsiteX42" fmla="*/ 2477664 w 11145414"/>
              <a:gd name="connsiteY42" fmla="*/ 80778 h 2747778"/>
              <a:gd name="connsiteX43" fmla="*/ 2077614 w 11145414"/>
              <a:gd name="connsiteY43" fmla="*/ 52203 h 2747778"/>
              <a:gd name="connsiteX44" fmla="*/ 1325139 w 11145414"/>
              <a:gd name="connsiteY44" fmla="*/ 33153 h 2747778"/>
              <a:gd name="connsiteX45" fmla="*/ 934614 w 11145414"/>
              <a:gd name="connsiteY45" fmla="*/ 14103 h 2747778"/>
              <a:gd name="connsiteX46" fmla="*/ 524473 w 11145414"/>
              <a:gd name="connsiteY46" fmla="*/ 23387 h 2747778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8692 h 2761298"/>
              <a:gd name="connsiteX1" fmla="*/ 224577 w 11145414"/>
              <a:gd name="connsiteY1" fmla="*/ 229929 h 2761298"/>
              <a:gd name="connsiteX2" fmla="*/ 77364 w 11145414"/>
              <a:gd name="connsiteY2" fmla="*/ 551498 h 2761298"/>
              <a:gd name="connsiteX3" fmla="*/ 29739 w 11145414"/>
              <a:gd name="connsiteY3" fmla="*/ 703898 h 2761298"/>
              <a:gd name="connsiteX4" fmla="*/ 10689 w 11145414"/>
              <a:gd name="connsiteY4" fmla="*/ 837248 h 2761298"/>
              <a:gd name="connsiteX5" fmla="*/ 10689 w 11145414"/>
              <a:gd name="connsiteY5" fmla="*/ 1313498 h 2761298"/>
              <a:gd name="connsiteX6" fmla="*/ 153564 w 11145414"/>
              <a:gd name="connsiteY6" fmla="*/ 1646873 h 2761298"/>
              <a:gd name="connsiteX7" fmla="*/ 286914 w 11145414"/>
              <a:gd name="connsiteY7" fmla="*/ 1818323 h 2761298"/>
              <a:gd name="connsiteX8" fmla="*/ 467889 w 11145414"/>
              <a:gd name="connsiteY8" fmla="*/ 1970723 h 2761298"/>
              <a:gd name="connsiteX9" fmla="*/ 1248939 w 11145414"/>
              <a:gd name="connsiteY9" fmla="*/ 2361248 h 2761298"/>
              <a:gd name="connsiteX10" fmla="*/ 2163339 w 11145414"/>
              <a:gd name="connsiteY10" fmla="*/ 2608898 h 2761298"/>
              <a:gd name="connsiteX11" fmla="*/ 3334914 w 11145414"/>
              <a:gd name="connsiteY11" fmla="*/ 2742248 h 2761298"/>
              <a:gd name="connsiteX12" fmla="*/ 3754014 w 11145414"/>
              <a:gd name="connsiteY12" fmla="*/ 2751773 h 2761298"/>
              <a:gd name="connsiteX13" fmla="*/ 4344564 w 11145414"/>
              <a:gd name="connsiteY13" fmla="*/ 2761298 h 2761298"/>
              <a:gd name="connsiteX14" fmla="*/ 5192289 w 11145414"/>
              <a:gd name="connsiteY14" fmla="*/ 2685098 h 2761298"/>
              <a:gd name="connsiteX15" fmla="*/ 5411364 w 11145414"/>
              <a:gd name="connsiteY15" fmla="*/ 2637473 h 2761298"/>
              <a:gd name="connsiteX16" fmla="*/ 5458989 w 11145414"/>
              <a:gd name="connsiteY16" fmla="*/ 2608898 h 2761298"/>
              <a:gd name="connsiteX17" fmla="*/ 5516139 w 11145414"/>
              <a:gd name="connsiteY17" fmla="*/ 2580323 h 2761298"/>
              <a:gd name="connsiteX18" fmla="*/ 5735214 w 11145414"/>
              <a:gd name="connsiteY18" fmla="*/ 2551748 h 2761298"/>
              <a:gd name="connsiteX19" fmla="*/ 5839989 w 11145414"/>
              <a:gd name="connsiteY19" fmla="*/ 2532698 h 2761298"/>
              <a:gd name="connsiteX20" fmla="*/ 6649614 w 11145414"/>
              <a:gd name="connsiteY20" fmla="*/ 2494598 h 2761298"/>
              <a:gd name="connsiteX21" fmla="*/ 7087764 w 11145414"/>
              <a:gd name="connsiteY21" fmla="*/ 2437448 h 2761298"/>
              <a:gd name="connsiteX22" fmla="*/ 7468764 w 11145414"/>
              <a:gd name="connsiteY22" fmla="*/ 2399348 h 2761298"/>
              <a:gd name="connsiteX23" fmla="*/ 7897389 w 11145414"/>
              <a:gd name="connsiteY23" fmla="*/ 2323148 h 2761298"/>
              <a:gd name="connsiteX24" fmla="*/ 8364114 w 11145414"/>
              <a:gd name="connsiteY24" fmla="*/ 2265998 h 2761298"/>
              <a:gd name="connsiteX25" fmla="*/ 8916564 w 11145414"/>
              <a:gd name="connsiteY25" fmla="*/ 2180273 h 2761298"/>
              <a:gd name="connsiteX26" fmla="*/ 10202439 w 11145414"/>
              <a:gd name="connsiteY26" fmla="*/ 1980248 h 2761298"/>
              <a:gd name="connsiteX27" fmla="*/ 10897764 w 11145414"/>
              <a:gd name="connsiteY27" fmla="*/ 1723073 h 2761298"/>
              <a:gd name="connsiteX28" fmla="*/ 11126364 w 11145414"/>
              <a:gd name="connsiteY28" fmla="*/ 1370648 h 2761298"/>
              <a:gd name="connsiteX29" fmla="*/ 11135889 w 11145414"/>
              <a:gd name="connsiteY29" fmla="*/ 1189673 h 2761298"/>
              <a:gd name="connsiteX30" fmla="*/ 11145414 w 11145414"/>
              <a:gd name="connsiteY30" fmla="*/ 1037273 h 2761298"/>
              <a:gd name="connsiteX31" fmla="*/ 11097789 w 11145414"/>
              <a:gd name="connsiteY31" fmla="*/ 722948 h 2761298"/>
              <a:gd name="connsiteX32" fmla="*/ 11031114 w 11145414"/>
              <a:gd name="connsiteY32" fmla="*/ 618173 h 2761298"/>
              <a:gd name="connsiteX33" fmla="*/ 10945389 w 11145414"/>
              <a:gd name="connsiteY33" fmla="*/ 503873 h 2761298"/>
              <a:gd name="connsiteX34" fmla="*/ 10707264 w 11145414"/>
              <a:gd name="connsiteY34" fmla="*/ 332423 h 2761298"/>
              <a:gd name="connsiteX35" fmla="*/ 10592964 w 11145414"/>
              <a:gd name="connsiteY35" fmla="*/ 284798 h 2761298"/>
              <a:gd name="connsiteX36" fmla="*/ 10459614 w 11145414"/>
              <a:gd name="connsiteY36" fmla="*/ 265748 h 2761298"/>
              <a:gd name="connsiteX37" fmla="*/ 10250064 w 11145414"/>
              <a:gd name="connsiteY37" fmla="*/ 227648 h 2761298"/>
              <a:gd name="connsiteX38" fmla="*/ 9507114 w 11145414"/>
              <a:gd name="connsiteY38" fmla="*/ 180023 h 2761298"/>
              <a:gd name="connsiteX39" fmla="*/ 9107064 w 11145414"/>
              <a:gd name="connsiteY39" fmla="*/ 170498 h 2761298"/>
              <a:gd name="connsiteX40" fmla="*/ 5792364 w 11145414"/>
              <a:gd name="connsiteY40" fmla="*/ 141923 h 2761298"/>
              <a:gd name="connsiteX41" fmla="*/ 5192289 w 11145414"/>
              <a:gd name="connsiteY41" fmla="*/ 122873 h 2761298"/>
              <a:gd name="connsiteX42" fmla="*/ 2477664 w 11145414"/>
              <a:gd name="connsiteY42" fmla="*/ 94298 h 2761298"/>
              <a:gd name="connsiteX43" fmla="*/ 2077614 w 11145414"/>
              <a:gd name="connsiteY43" fmla="*/ 65723 h 2761298"/>
              <a:gd name="connsiteX44" fmla="*/ 1325139 w 11145414"/>
              <a:gd name="connsiteY44" fmla="*/ 46673 h 2761298"/>
              <a:gd name="connsiteX45" fmla="*/ 551633 w 11145414"/>
              <a:gd name="connsiteY45" fmla="*/ 8692 h 2761298"/>
              <a:gd name="connsiteX0" fmla="*/ 551633 w 11145414"/>
              <a:gd name="connsiteY0" fmla="*/ 9181 h 2761787"/>
              <a:gd name="connsiteX1" fmla="*/ 224577 w 11145414"/>
              <a:gd name="connsiteY1" fmla="*/ 230418 h 2761787"/>
              <a:gd name="connsiteX2" fmla="*/ 77364 w 11145414"/>
              <a:gd name="connsiteY2" fmla="*/ 551987 h 2761787"/>
              <a:gd name="connsiteX3" fmla="*/ 29739 w 11145414"/>
              <a:gd name="connsiteY3" fmla="*/ 704387 h 2761787"/>
              <a:gd name="connsiteX4" fmla="*/ 10689 w 11145414"/>
              <a:gd name="connsiteY4" fmla="*/ 837737 h 2761787"/>
              <a:gd name="connsiteX5" fmla="*/ 10689 w 11145414"/>
              <a:gd name="connsiteY5" fmla="*/ 1313987 h 2761787"/>
              <a:gd name="connsiteX6" fmla="*/ 153564 w 11145414"/>
              <a:gd name="connsiteY6" fmla="*/ 1647362 h 2761787"/>
              <a:gd name="connsiteX7" fmla="*/ 286914 w 11145414"/>
              <a:gd name="connsiteY7" fmla="*/ 1818812 h 2761787"/>
              <a:gd name="connsiteX8" fmla="*/ 467889 w 11145414"/>
              <a:gd name="connsiteY8" fmla="*/ 1971212 h 2761787"/>
              <a:gd name="connsiteX9" fmla="*/ 1248939 w 11145414"/>
              <a:gd name="connsiteY9" fmla="*/ 2361737 h 2761787"/>
              <a:gd name="connsiteX10" fmla="*/ 2163339 w 11145414"/>
              <a:gd name="connsiteY10" fmla="*/ 2609387 h 2761787"/>
              <a:gd name="connsiteX11" fmla="*/ 3334914 w 11145414"/>
              <a:gd name="connsiteY11" fmla="*/ 2742737 h 2761787"/>
              <a:gd name="connsiteX12" fmla="*/ 3754014 w 11145414"/>
              <a:gd name="connsiteY12" fmla="*/ 2752262 h 2761787"/>
              <a:gd name="connsiteX13" fmla="*/ 4344564 w 11145414"/>
              <a:gd name="connsiteY13" fmla="*/ 2761787 h 2761787"/>
              <a:gd name="connsiteX14" fmla="*/ 5192289 w 11145414"/>
              <a:gd name="connsiteY14" fmla="*/ 2685587 h 2761787"/>
              <a:gd name="connsiteX15" fmla="*/ 5411364 w 11145414"/>
              <a:gd name="connsiteY15" fmla="*/ 2637962 h 2761787"/>
              <a:gd name="connsiteX16" fmla="*/ 5458989 w 11145414"/>
              <a:gd name="connsiteY16" fmla="*/ 2609387 h 2761787"/>
              <a:gd name="connsiteX17" fmla="*/ 5516139 w 11145414"/>
              <a:gd name="connsiteY17" fmla="*/ 2580812 h 2761787"/>
              <a:gd name="connsiteX18" fmla="*/ 5735214 w 11145414"/>
              <a:gd name="connsiteY18" fmla="*/ 2552237 h 2761787"/>
              <a:gd name="connsiteX19" fmla="*/ 5839989 w 11145414"/>
              <a:gd name="connsiteY19" fmla="*/ 2533187 h 2761787"/>
              <a:gd name="connsiteX20" fmla="*/ 6649614 w 11145414"/>
              <a:gd name="connsiteY20" fmla="*/ 2495087 h 2761787"/>
              <a:gd name="connsiteX21" fmla="*/ 7087764 w 11145414"/>
              <a:gd name="connsiteY21" fmla="*/ 2437937 h 2761787"/>
              <a:gd name="connsiteX22" fmla="*/ 7468764 w 11145414"/>
              <a:gd name="connsiteY22" fmla="*/ 2399837 h 2761787"/>
              <a:gd name="connsiteX23" fmla="*/ 7897389 w 11145414"/>
              <a:gd name="connsiteY23" fmla="*/ 2323637 h 2761787"/>
              <a:gd name="connsiteX24" fmla="*/ 8364114 w 11145414"/>
              <a:gd name="connsiteY24" fmla="*/ 2266487 h 2761787"/>
              <a:gd name="connsiteX25" fmla="*/ 8916564 w 11145414"/>
              <a:gd name="connsiteY25" fmla="*/ 2180762 h 2761787"/>
              <a:gd name="connsiteX26" fmla="*/ 10202439 w 11145414"/>
              <a:gd name="connsiteY26" fmla="*/ 1980737 h 2761787"/>
              <a:gd name="connsiteX27" fmla="*/ 10897764 w 11145414"/>
              <a:gd name="connsiteY27" fmla="*/ 1723562 h 2761787"/>
              <a:gd name="connsiteX28" fmla="*/ 11126364 w 11145414"/>
              <a:gd name="connsiteY28" fmla="*/ 1371137 h 2761787"/>
              <a:gd name="connsiteX29" fmla="*/ 11135889 w 11145414"/>
              <a:gd name="connsiteY29" fmla="*/ 1190162 h 2761787"/>
              <a:gd name="connsiteX30" fmla="*/ 11145414 w 11145414"/>
              <a:gd name="connsiteY30" fmla="*/ 1037762 h 2761787"/>
              <a:gd name="connsiteX31" fmla="*/ 11097789 w 11145414"/>
              <a:gd name="connsiteY31" fmla="*/ 723437 h 2761787"/>
              <a:gd name="connsiteX32" fmla="*/ 11031114 w 11145414"/>
              <a:gd name="connsiteY32" fmla="*/ 618662 h 2761787"/>
              <a:gd name="connsiteX33" fmla="*/ 10945389 w 11145414"/>
              <a:gd name="connsiteY33" fmla="*/ 504362 h 2761787"/>
              <a:gd name="connsiteX34" fmla="*/ 10707264 w 11145414"/>
              <a:gd name="connsiteY34" fmla="*/ 332912 h 2761787"/>
              <a:gd name="connsiteX35" fmla="*/ 10592964 w 11145414"/>
              <a:gd name="connsiteY35" fmla="*/ 285287 h 2761787"/>
              <a:gd name="connsiteX36" fmla="*/ 10459614 w 11145414"/>
              <a:gd name="connsiteY36" fmla="*/ 266237 h 2761787"/>
              <a:gd name="connsiteX37" fmla="*/ 10250064 w 11145414"/>
              <a:gd name="connsiteY37" fmla="*/ 228137 h 2761787"/>
              <a:gd name="connsiteX38" fmla="*/ 9507114 w 11145414"/>
              <a:gd name="connsiteY38" fmla="*/ 180512 h 2761787"/>
              <a:gd name="connsiteX39" fmla="*/ 9107064 w 11145414"/>
              <a:gd name="connsiteY39" fmla="*/ 170987 h 2761787"/>
              <a:gd name="connsiteX40" fmla="*/ 5792364 w 11145414"/>
              <a:gd name="connsiteY40" fmla="*/ 142412 h 2761787"/>
              <a:gd name="connsiteX41" fmla="*/ 5192289 w 11145414"/>
              <a:gd name="connsiteY41" fmla="*/ 123362 h 2761787"/>
              <a:gd name="connsiteX42" fmla="*/ 2477664 w 11145414"/>
              <a:gd name="connsiteY42" fmla="*/ 94787 h 2761787"/>
              <a:gd name="connsiteX43" fmla="*/ 1325139 w 11145414"/>
              <a:gd name="connsiteY43" fmla="*/ 47162 h 2761787"/>
              <a:gd name="connsiteX44" fmla="*/ 551633 w 11145414"/>
              <a:gd name="connsiteY44" fmla="*/ 9181 h 2761787"/>
              <a:gd name="connsiteX0" fmla="*/ 452045 w 11145414"/>
              <a:gd name="connsiteY0" fmla="*/ 65738 h 2717264"/>
              <a:gd name="connsiteX1" fmla="*/ 224577 w 11145414"/>
              <a:gd name="connsiteY1" fmla="*/ 185895 h 2717264"/>
              <a:gd name="connsiteX2" fmla="*/ 77364 w 11145414"/>
              <a:gd name="connsiteY2" fmla="*/ 507464 h 2717264"/>
              <a:gd name="connsiteX3" fmla="*/ 29739 w 11145414"/>
              <a:gd name="connsiteY3" fmla="*/ 659864 h 2717264"/>
              <a:gd name="connsiteX4" fmla="*/ 10689 w 11145414"/>
              <a:gd name="connsiteY4" fmla="*/ 793214 h 2717264"/>
              <a:gd name="connsiteX5" fmla="*/ 10689 w 11145414"/>
              <a:gd name="connsiteY5" fmla="*/ 1269464 h 2717264"/>
              <a:gd name="connsiteX6" fmla="*/ 153564 w 11145414"/>
              <a:gd name="connsiteY6" fmla="*/ 1602839 h 2717264"/>
              <a:gd name="connsiteX7" fmla="*/ 286914 w 11145414"/>
              <a:gd name="connsiteY7" fmla="*/ 1774289 h 2717264"/>
              <a:gd name="connsiteX8" fmla="*/ 467889 w 11145414"/>
              <a:gd name="connsiteY8" fmla="*/ 1926689 h 2717264"/>
              <a:gd name="connsiteX9" fmla="*/ 1248939 w 11145414"/>
              <a:gd name="connsiteY9" fmla="*/ 2317214 h 2717264"/>
              <a:gd name="connsiteX10" fmla="*/ 2163339 w 11145414"/>
              <a:gd name="connsiteY10" fmla="*/ 2564864 h 2717264"/>
              <a:gd name="connsiteX11" fmla="*/ 3334914 w 11145414"/>
              <a:gd name="connsiteY11" fmla="*/ 2698214 h 2717264"/>
              <a:gd name="connsiteX12" fmla="*/ 3754014 w 11145414"/>
              <a:gd name="connsiteY12" fmla="*/ 2707739 h 2717264"/>
              <a:gd name="connsiteX13" fmla="*/ 4344564 w 11145414"/>
              <a:gd name="connsiteY13" fmla="*/ 2717264 h 2717264"/>
              <a:gd name="connsiteX14" fmla="*/ 5192289 w 11145414"/>
              <a:gd name="connsiteY14" fmla="*/ 2641064 h 2717264"/>
              <a:gd name="connsiteX15" fmla="*/ 5411364 w 11145414"/>
              <a:gd name="connsiteY15" fmla="*/ 2593439 h 2717264"/>
              <a:gd name="connsiteX16" fmla="*/ 5458989 w 11145414"/>
              <a:gd name="connsiteY16" fmla="*/ 2564864 h 2717264"/>
              <a:gd name="connsiteX17" fmla="*/ 5516139 w 11145414"/>
              <a:gd name="connsiteY17" fmla="*/ 2536289 h 2717264"/>
              <a:gd name="connsiteX18" fmla="*/ 5735214 w 11145414"/>
              <a:gd name="connsiteY18" fmla="*/ 2507714 h 2717264"/>
              <a:gd name="connsiteX19" fmla="*/ 5839989 w 11145414"/>
              <a:gd name="connsiteY19" fmla="*/ 2488664 h 2717264"/>
              <a:gd name="connsiteX20" fmla="*/ 6649614 w 11145414"/>
              <a:gd name="connsiteY20" fmla="*/ 2450564 h 2717264"/>
              <a:gd name="connsiteX21" fmla="*/ 7087764 w 11145414"/>
              <a:gd name="connsiteY21" fmla="*/ 2393414 h 2717264"/>
              <a:gd name="connsiteX22" fmla="*/ 7468764 w 11145414"/>
              <a:gd name="connsiteY22" fmla="*/ 2355314 h 2717264"/>
              <a:gd name="connsiteX23" fmla="*/ 7897389 w 11145414"/>
              <a:gd name="connsiteY23" fmla="*/ 2279114 h 2717264"/>
              <a:gd name="connsiteX24" fmla="*/ 8364114 w 11145414"/>
              <a:gd name="connsiteY24" fmla="*/ 2221964 h 2717264"/>
              <a:gd name="connsiteX25" fmla="*/ 8916564 w 11145414"/>
              <a:gd name="connsiteY25" fmla="*/ 2136239 h 2717264"/>
              <a:gd name="connsiteX26" fmla="*/ 10202439 w 11145414"/>
              <a:gd name="connsiteY26" fmla="*/ 1936214 h 2717264"/>
              <a:gd name="connsiteX27" fmla="*/ 10897764 w 11145414"/>
              <a:gd name="connsiteY27" fmla="*/ 1679039 h 2717264"/>
              <a:gd name="connsiteX28" fmla="*/ 11126364 w 11145414"/>
              <a:gd name="connsiteY28" fmla="*/ 1326614 h 2717264"/>
              <a:gd name="connsiteX29" fmla="*/ 11135889 w 11145414"/>
              <a:gd name="connsiteY29" fmla="*/ 1145639 h 2717264"/>
              <a:gd name="connsiteX30" fmla="*/ 11145414 w 11145414"/>
              <a:gd name="connsiteY30" fmla="*/ 993239 h 2717264"/>
              <a:gd name="connsiteX31" fmla="*/ 11097789 w 11145414"/>
              <a:gd name="connsiteY31" fmla="*/ 678914 h 2717264"/>
              <a:gd name="connsiteX32" fmla="*/ 11031114 w 11145414"/>
              <a:gd name="connsiteY32" fmla="*/ 574139 h 2717264"/>
              <a:gd name="connsiteX33" fmla="*/ 10945389 w 11145414"/>
              <a:gd name="connsiteY33" fmla="*/ 459839 h 2717264"/>
              <a:gd name="connsiteX34" fmla="*/ 10707264 w 11145414"/>
              <a:gd name="connsiteY34" fmla="*/ 288389 h 2717264"/>
              <a:gd name="connsiteX35" fmla="*/ 10592964 w 11145414"/>
              <a:gd name="connsiteY35" fmla="*/ 240764 h 2717264"/>
              <a:gd name="connsiteX36" fmla="*/ 10459614 w 11145414"/>
              <a:gd name="connsiteY36" fmla="*/ 221714 h 2717264"/>
              <a:gd name="connsiteX37" fmla="*/ 10250064 w 11145414"/>
              <a:gd name="connsiteY37" fmla="*/ 183614 h 2717264"/>
              <a:gd name="connsiteX38" fmla="*/ 9507114 w 11145414"/>
              <a:gd name="connsiteY38" fmla="*/ 135989 h 2717264"/>
              <a:gd name="connsiteX39" fmla="*/ 9107064 w 11145414"/>
              <a:gd name="connsiteY39" fmla="*/ 126464 h 2717264"/>
              <a:gd name="connsiteX40" fmla="*/ 5792364 w 11145414"/>
              <a:gd name="connsiteY40" fmla="*/ 97889 h 2717264"/>
              <a:gd name="connsiteX41" fmla="*/ 5192289 w 11145414"/>
              <a:gd name="connsiteY41" fmla="*/ 78839 h 2717264"/>
              <a:gd name="connsiteX42" fmla="*/ 2477664 w 11145414"/>
              <a:gd name="connsiteY42" fmla="*/ 50264 h 2717264"/>
              <a:gd name="connsiteX43" fmla="*/ 1325139 w 11145414"/>
              <a:gd name="connsiteY43" fmla="*/ 2639 h 2717264"/>
              <a:gd name="connsiteX44" fmla="*/ 452045 w 11145414"/>
              <a:gd name="connsiteY44" fmla="*/ 65738 h 2717264"/>
              <a:gd name="connsiteX0" fmla="*/ 452045 w 11145414"/>
              <a:gd name="connsiteY0" fmla="*/ 40327 h 2691853"/>
              <a:gd name="connsiteX1" fmla="*/ 224577 w 11145414"/>
              <a:gd name="connsiteY1" fmla="*/ 160484 h 2691853"/>
              <a:gd name="connsiteX2" fmla="*/ 77364 w 11145414"/>
              <a:gd name="connsiteY2" fmla="*/ 482053 h 2691853"/>
              <a:gd name="connsiteX3" fmla="*/ 29739 w 11145414"/>
              <a:gd name="connsiteY3" fmla="*/ 634453 h 2691853"/>
              <a:gd name="connsiteX4" fmla="*/ 10689 w 11145414"/>
              <a:gd name="connsiteY4" fmla="*/ 767803 h 2691853"/>
              <a:gd name="connsiteX5" fmla="*/ 10689 w 11145414"/>
              <a:gd name="connsiteY5" fmla="*/ 1244053 h 2691853"/>
              <a:gd name="connsiteX6" fmla="*/ 153564 w 11145414"/>
              <a:gd name="connsiteY6" fmla="*/ 1577428 h 2691853"/>
              <a:gd name="connsiteX7" fmla="*/ 286914 w 11145414"/>
              <a:gd name="connsiteY7" fmla="*/ 1748878 h 2691853"/>
              <a:gd name="connsiteX8" fmla="*/ 467889 w 11145414"/>
              <a:gd name="connsiteY8" fmla="*/ 1901278 h 2691853"/>
              <a:gd name="connsiteX9" fmla="*/ 1248939 w 11145414"/>
              <a:gd name="connsiteY9" fmla="*/ 2291803 h 2691853"/>
              <a:gd name="connsiteX10" fmla="*/ 2163339 w 11145414"/>
              <a:gd name="connsiteY10" fmla="*/ 2539453 h 2691853"/>
              <a:gd name="connsiteX11" fmla="*/ 3334914 w 11145414"/>
              <a:gd name="connsiteY11" fmla="*/ 2672803 h 2691853"/>
              <a:gd name="connsiteX12" fmla="*/ 3754014 w 11145414"/>
              <a:gd name="connsiteY12" fmla="*/ 2682328 h 2691853"/>
              <a:gd name="connsiteX13" fmla="*/ 4344564 w 11145414"/>
              <a:gd name="connsiteY13" fmla="*/ 2691853 h 2691853"/>
              <a:gd name="connsiteX14" fmla="*/ 5192289 w 11145414"/>
              <a:gd name="connsiteY14" fmla="*/ 2615653 h 2691853"/>
              <a:gd name="connsiteX15" fmla="*/ 5411364 w 11145414"/>
              <a:gd name="connsiteY15" fmla="*/ 2568028 h 2691853"/>
              <a:gd name="connsiteX16" fmla="*/ 5458989 w 11145414"/>
              <a:gd name="connsiteY16" fmla="*/ 2539453 h 2691853"/>
              <a:gd name="connsiteX17" fmla="*/ 5516139 w 11145414"/>
              <a:gd name="connsiteY17" fmla="*/ 2510878 h 2691853"/>
              <a:gd name="connsiteX18" fmla="*/ 5735214 w 11145414"/>
              <a:gd name="connsiteY18" fmla="*/ 2482303 h 2691853"/>
              <a:gd name="connsiteX19" fmla="*/ 5839989 w 11145414"/>
              <a:gd name="connsiteY19" fmla="*/ 2463253 h 2691853"/>
              <a:gd name="connsiteX20" fmla="*/ 6649614 w 11145414"/>
              <a:gd name="connsiteY20" fmla="*/ 2425153 h 2691853"/>
              <a:gd name="connsiteX21" fmla="*/ 7087764 w 11145414"/>
              <a:gd name="connsiteY21" fmla="*/ 2368003 h 2691853"/>
              <a:gd name="connsiteX22" fmla="*/ 7468764 w 11145414"/>
              <a:gd name="connsiteY22" fmla="*/ 2329903 h 2691853"/>
              <a:gd name="connsiteX23" fmla="*/ 7897389 w 11145414"/>
              <a:gd name="connsiteY23" fmla="*/ 2253703 h 2691853"/>
              <a:gd name="connsiteX24" fmla="*/ 8364114 w 11145414"/>
              <a:gd name="connsiteY24" fmla="*/ 2196553 h 2691853"/>
              <a:gd name="connsiteX25" fmla="*/ 8916564 w 11145414"/>
              <a:gd name="connsiteY25" fmla="*/ 2110828 h 2691853"/>
              <a:gd name="connsiteX26" fmla="*/ 10202439 w 11145414"/>
              <a:gd name="connsiteY26" fmla="*/ 1910803 h 2691853"/>
              <a:gd name="connsiteX27" fmla="*/ 10897764 w 11145414"/>
              <a:gd name="connsiteY27" fmla="*/ 1653628 h 2691853"/>
              <a:gd name="connsiteX28" fmla="*/ 11126364 w 11145414"/>
              <a:gd name="connsiteY28" fmla="*/ 1301203 h 2691853"/>
              <a:gd name="connsiteX29" fmla="*/ 11135889 w 11145414"/>
              <a:gd name="connsiteY29" fmla="*/ 1120228 h 2691853"/>
              <a:gd name="connsiteX30" fmla="*/ 11145414 w 11145414"/>
              <a:gd name="connsiteY30" fmla="*/ 967828 h 2691853"/>
              <a:gd name="connsiteX31" fmla="*/ 11097789 w 11145414"/>
              <a:gd name="connsiteY31" fmla="*/ 653503 h 2691853"/>
              <a:gd name="connsiteX32" fmla="*/ 11031114 w 11145414"/>
              <a:gd name="connsiteY32" fmla="*/ 548728 h 2691853"/>
              <a:gd name="connsiteX33" fmla="*/ 10945389 w 11145414"/>
              <a:gd name="connsiteY33" fmla="*/ 434428 h 2691853"/>
              <a:gd name="connsiteX34" fmla="*/ 10707264 w 11145414"/>
              <a:gd name="connsiteY34" fmla="*/ 262978 h 2691853"/>
              <a:gd name="connsiteX35" fmla="*/ 10592964 w 11145414"/>
              <a:gd name="connsiteY35" fmla="*/ 215353 h 2691853"/>
              <a:gd name="connsiteX36" fmla="*/ 10459614 w 11145414"/>
              <a:gd name="connsiteY36" fmla="*/ 196303 h 2691853"/>
              <a:gd name="connsiteX37" fmla="*/ 10250064 w 11145414"/>
              <a:gd name="connsiteY37" fmla="*/ 158203 h 2691853"/>
              <a:gd name="connsiteX38" fmla="*/ 9507114 w 11145414"/>
              <a:gd name="connsiteY38" fmla="*/ 110578 h 2691853"/>
              <a:gd name="connsiteX39" fmla="*/ 9107064 w 11145414"/>
              <a:gd name="connsiteY39" fmla="*/ 101053 h 2691853"/>
              <a:gd name="connsiteX40" fmla="*/ 5792364 w 11145414"/>
              <a:gd name="connsiteY40" fmla="*/ 72478 h 2691853"/>
              <a:gd name="connsiteX41" fmla="*/ 5192289 w 11145414"/>
              <a:gd name="connsiteY41" fmla="*/ 53428 h 2691853"/>
              <a:gd name="connsiteX42" fmla="*/ 2477664 w 11145414"/>
              <a:gd name="connsiteY42" fmla="*/ 24853 h 2691853"/>
              <a:gd name="connsiteX43" fmla="*/ 1325139 w 11145414"/>
              <a:gd name="connsiteY43" fmla="*/ 4796 h 2691853"/>
              <a:gd name="connsiteX44" fmla="*/ 452045 w 11145414"/>
              <a:gd name="connsiteY44" fmla="*/ 40327 h 2691853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15474 h 2667000"/>
              <a:gd name="connsiteX1" fmla="*/ 224577 w 11145414"/>
              <a:gd name="connsiteY1" fmla="*/ 135631 h 2667000"/>
              <a:gd name="connsiteX2" fmla="*/ 77364 w 11145414"/>
              <a:gd name="connsiteY2" fmla="*/ 457200 h 2667000"/>
              <a:gd name="connsiteX3" fmla="*/ 29739 w 11145414"/>
              <a:gd name="connsiteY3" fmla="*/ 609600 h 2667000"/>
              <a:gd name="connsiteX4" fmla="*/ 10689 w 11145414"/>
              <a:gd name="connsiteY4" fmla="*/ 742950 h 2667000"/>
              <a:gd name="connsiteX5" fmla="*/ 10689 w 11145414"/>
              <a:gd name="connsiteY5" fmla="*/ 1219200 h 2667000"/>
              <a:gd name="connsiteX6" fmla="*/ 153564 w 11145414"/>
              <a:gd name="connsiteY6" fmla="*/ 1552575 h 2667000"/>
              <a:gd name="connsiteX7" fmla="*/ 286914 w 11145414"/>
              <a:gd name="connsiteY7" fmla="*/ 1724025 h 2667000"/>
              <a:gd name="connsiteX8" fmla="*/ 467889 w 11145414"/>
              <a:gd name="connsiteY8" fmla="*/ 1876425 h 2667000"/>
              <a:gd name="connsiteX9" fmla="*/ 1248939 w 11145414"/>
              <a:gd name="connsiteY9" fmla="*/ 2266950 h 2667000"/>
              <a:gd name="connsiteX10" fmla="*/ 2163339 w 11145414"/>
              <a:gd name="connsiteY10" fmla="*/ 2514600 h 2667000"/>
              <a:gd name="connsiteX11" fmla="*/ 3334914 w 11145414"/>
              <a:gd name="connsiteY11" fmla="*/ 2647950 h 2667000"/>
              <a:gd name="connsiteX12" fmla="*/ 3754014 w 11145414"/>
              <a:gd name="connsiteY12" fmla="*/ 2657475 h 2667000"/>
              <a:gd name="connsiteX13" fmla="*/ 4344564 w 11145414"/>
              <a:gd name="connsiteY13" fmla="*/ 2667000 h 2667000"/>
              <a:gd name="connsiteX14" fmla="*/ 5192289 w 11145414"/>
              <a:gd name="connsiteY14" fmla="*/ 2590800 h 2667000"/>
              <a:gd name="connsiteX15" fmla="*/ 5411364 w 11145414"/>
              <a:gd name="connsiteY15" fmla="*/ 2543175 h 2667000"/>
              <a:gd name="connsiteX16" fmla="*/ 5458989 w 11145414"/>
              <a:gd name="connsiteY16" fmla="*/ 2514600 h 2667000"/>
              <a:gd name="connsiteX17" fmla="*/ 5516139 w 11145414"/>
              <a:gd name="connsiteY17" fmla="*/ 2486025 h 2667000"/>
              <a:gd name="connsiteX18" fmla="*/ 5735214 w 11145414"/>
              <a:gd name="connsiteY18" fmla="*/ 2457450 h 2667000"/>
              <a:gd name="connsiteX19" fmla="*/ 5839989 w 11145414"/>
              <a:gd name="connsiteY19" fmla="*/ 2438400 h 2667000"/>
              <a:gd name="connsiteX20" fmla="*/ 6649614 w 11145414"/>
              <a:gd name="connsiteY20" fmla="*/ 2400300 h 2667000"/>
              <a:gd name="connsiteX21" fmla="*/ 7087764 w 11145414"/>
              <a:gd name="connsiteY21" fmla="*/ 2343150 h 2667000"/>
              <a:gd name="connsiteX22" fmla="*/ 7468764 w 11145414"/>
              <a:gd name="connsiteY22" fmla="*/ 2305050 h 2667000"/>
              <a:gd name="connsiteX23" fmla="*/ 7897389 w 11145414"/>
              <a:gd name="connsiteY23" fmla="*/ 2228850 h 2667000"/>
              <a:gd name="connsiteX24" fmla="*/ 8364114 w 11145414"/>
              <a:gd name="connsiteY24" fmla="*/ 2171700 h 2667000"/>
              <a:gd name="connsiteX25" fmla="*/ 8916564 w 11145414"/>
              <a:gd name="connsiteY25" fmla="*/ 2085975 h 2667000"/>
              <a:gd name="connsiteX26" fmla="*/ 10202439 w 11145414"/>
              <a:gd name="connsiteY26" fmla="*/ 1885950 h 2667000"/>
              <a:gd name="connsiteX27" fmla="*/ 10897764 w 11145414"/>
              <a:gd name="connsiteY27" fmla="*/ 1628775 h 2667000"/>
              <a:gd name="connsiteX28" fmla="*/ 11126364 w 11145414"/>
              <a:gd name="connsiteY28" fmla="*/ 1276350 h 2667000"/>
              <a:gd name="connsiteX29" fmla="*/ 11135889 w 11145414"/>
              <a:gd name="connsiteY29" fmla="*/ 1095375 h 2667000"/>
              <a:gd name="connsiteX30" fmla="*/ 11145414 w 11145414"/>
              <a:gd name="connsiteY30" fmla="*/ 942975 h 2667000"/>
              <a:gd name="connsiteX31" fmla="*/ 11097789 w 11145414"/>
              <a:gd name="connsiteY31" fmla="*/ 628650 h 2667000"/>
              <a:gd name="connsiteX32" fmla="*/ 11031114 w 11145414"/>
              <a:gd name="connsiteY32" fmla="*/ 523875 h 2667000"/>
              <a:gd name="connsiteX33" fmla="*/ 10945389 w 11145414"/>
              <a:gd name="connsiteY33" fmla="*/ 409575 h 2667000"/>
              <a:gd name="connsiteX34" fmla="*/ 10707264 w 11145414"/>
              <a:gd name="connsiteY34" fmla="*/ 238125 h 2667000"/>
              <a:gd name="connsiteX35" fmla="*/ 10592964 w 11145414"/>
              <a:gd name="connsiteY35" fmla="*/ 190500 h 2667000"/>
              <a:gd name="connsiteX36" fmla="*/ 10459614 w 11145414"/>
              <a:gd name="connsiteY36" fmla="*/ 171450 h 2667000"/>
              <a:gd name="connsiteX37" fmla="*/ 10250064 w 11145414"/>
              <a:gd name="connsiteY37" fmla="*/ 133350 h 2667000"/>
              <a:gd name="connsiteX38" fmla="*/ 9507114 w 11145414"/>
              <a:gd name="connsiteY38" fmla="*/ 85725 h 2667000"/>
              <a:gd name="connsiteX39" fmla="*/ 9107064 w 11145414"/>
              <a:gd name="connsiteY39" fmla="*/ 76200 h 2667000"/>
              <a:gd name="connsiteX40" fmla="*/ 5792364 w 11145414"/>
              <a:gd name="connsiteY40" fmla="*/ 47625 h 2667000"/>
              <a:gd name="connsiteX41" fmla="*/ 5192289 w 11145414"/>
              <a:gd name="connsiteY41" fmla="*/ 28575 h 2667000"/>
              <a:gd name="connsiteX42" fmla="*/ 2477664 w 11145414"/>
              <a:gd name="connsiteY42" fmla="*/ 0 h 2667000"/>
              <a:gd name="connsiteX43" fmla="*/ 452045 w 11145414"/>
              <a:gd name="connsiteY43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523690 w 11152965"/>
              <a:gd name="connsiteY15" fmla="*/ 2486025 h 2667000"/>
              <a:gd name="connsiteX16" fmla="*/ 5742765 w 11152965"/>
              <a:gd name="connsiteY16" fmla="*/ 2457450 h 2667000"/>
              <a:gd name="connsiteX17" fmla="*/ 5847540 w 11152965"/>
              <a:gd name="connsiteY17" fmla="*/ 2438400 h 2667000"/>
              <a:gd name="connsiteX18" fmla="*/ 6657165 w 11152965"/>
              <a:gd name="connsiteY18" fmla="*/ 2400300 h 2667000"/>
              <a:gd name="connsiteX19" fmla="*/ 7095315 w 11152965"/>
              <a:gd name="connsiteY19" fmla="*/ 2343150 h 2667000"/>
              <a:gd name="connsiteX20" fmla="*/ 7476315 w 11152965"/>
              <a:gd name="connsiteY20" fmla="*/ 2305050 h 2667000"/>
              <a:gd name="connsiteX21" fmla="*/ 7904940 w 11152965"/>
              <a:gd name="connsiteY21" fmla="*/ 2228850 h 2667000"/>
              <a:gd name="connsiteX22" fmla="*/ 8371665 w 11152965"/>
              <a:gd name="connsiteY22" fmla="*/ 2171700 h 2667000"/>
              <a:gd name="connsiteX23" fmla="*/ 8924115 w 11152965"/>
              <a:gd name="connsiteY23" fmla="*/ 2085975 h 2667000"/>
              <a:gd name="connsiteX24" fmla="*/ 10209990 w 11152965"/>
              <a:gd name="connsiteY24" fmla="*/ 1885950 h 2667000"/>
              <a:gd name="connsiteX25" fmla="*/ 10905315 w 11152965"/>
              <a:gd name="connsiteY25" fmla="*/ 1628775 h 2667000"/>
              <a:gd name="connsiteX26" fmla="*/ 11133915 w 11152965"/>
              <a:gd name="connsiteY26" fmla="*/ 1276350 h 2667000"/>
              <a:gd name="connsiteX27" fmla="*/ 11143440 w 11152965"/>
              <a:gd name="connsiteY27" fmla="*/ 1095375 h 2667000"/>
              <a:gd name="connsiteX28" fmla="*/ 11152965 w 11152965"/>
              <a:gd name="connsiteY28" fmla="*/ 942975 h 2667000"/>
              <a:gd name="connsiteX29" fmla="*/ 11105340 w 11152965"/>
              <a:gd name="connsiteY29" fmla="*/ 628650 h 2667000"/>
              <a:gd name="connsiteX30" fmla="*/ 11038665 w 11152965"/>
              <a:gd name="connsiteY30" fmla="*/ 523875 h 2667000"/>
              <a:gd name="connsiteX31" fmla="*/ 10952940 w 11152965"/>
              <a:gd name="connsiteY31" fmla="*/ 409575 h 2667000"/>
              <a:gd name="connsiteX32" fmla="*/ 10714815 w 11152965"/>
              <a:gd name="connsiteY32" fmla="*/ 238125 h 2667000"/>
              <a:gd name="connsiteX33" fmla="*/ 10600515 w 11152965"/>
              <a:gd name="connsiteY33" fmla="*/ 190500 h 2667000"/>
              <a:gd name="connsiteX34" fmla="*/ 10467165 w 11152965"/>
              <a:gd name="connsiteY34" fmla="*/ 171450 h 2667000"/>
              <a:gd name="connsiteX35" fmla="*/ 10257615 w 11152965"/>
              <a:gd name="connsiteY35" fmla="*/ 133350 h 2667000"/>
              <a:gd name="connsiteX36" fmla="*/ 9514665 w 11152965"/>
              <a:gd name="connsiteY36" fmla="*/ 85725 h 2667000"/>
              <a:gd name="connsiteX37" fmla="*/ 9114615 w 11152965"/>
              <a:gd name="connsiteY37" fmla="*/ 76200 h 2667000"/>
              <a:gd name="connsiteX38" fmla="*/ 5799915 w 11152965"/>
              <a:gd name="connsiteY38" fmla="*/ 47625 h 2667000"/>
              <a:gd name="connsiteX39" fmla="*/ 5199840 w 11152965"/>
              <a:gd name="connsiteY39" fmla="*/ 28575 h 2667000"/>
              <a:gd name="connsiteX40" fmla="*/ 2485215 w 11152965"/>
              <a:gd name="connsiteY40" fmla="*/ 0 h 2667000"/>
              <a:gd name="connsiteX41" fmla="*/ 459596 w 11152965"/>
              <a:gd name="connsiteY41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742765 w 11152965"/>
              <a:gd name="connsiteY15" fmla="*/ 2457450 h 2667000"/>
              <a:gd name="connsiteX16" fmla="*/ 5847540 w 11152965"/>
              <a:gd name="connsiteY16" fmla="*/ 2438400 h 2667000"/>
              <a:gd name="connsiteX17" fmla="*/ 6657165 w 11152965"/>
              <a:gd name="connsiteY17" fmla="*/ 2400300 h 2667000"/>
              <a:gd name="connsiteX18" fmla="*/ 7095315 w 11152965"/>
              <a:gd name="connsiteY18" fmla="*/ 2343150 h 2667000"/>
              <a:gd name="connsiteX19" fmla="*/ 7476315 w 11152965"/>
              <a:gd name="connsiteY19" fmla="*/ 2305050 h 2667000"/>
              <a:gd name="connsiteX20" fmla="*/ 7904940 w 11152965"/>
              <a:gd name="connsiteY20" fmla="*/ 2228850 h 2667000"/>
              <a:gd name="connsiteX21" fmla="*/ 8371665 w 11152965"/>
              <a:gd name="connsiteY21" fmla="*/ 2171700 h 2667000"/>
              <a:gd name="connsiteX22" fmla="*/ 8924115 w 11152965"/>
              <a:gd name="connsiteY22" fmla="*/ 2085975 h 2667000"/>
              <a:gd name="connsiteX23" fmla="*/ 10209990 w 11152965"/>
              <a:gd name="connsiteY23" fmla="*/ 1885950 h 2667000"/>
              <a:gd name="connsiteX24" fmla="*/ 10905315 w 11152965"/>
              <a:gd name="connsiteY24" fmla="*/ 1628775 h 2667000"/>
              <a:gd name="connsiteX25" fmla="*/ 11133915 w 11152965"/>
              <a:gd name="connsiteY25" fmla="*/ 1276350 h 2667000"/>
              <a:gd name="connsiteX26" fmla="*/ 11143440 w 11152965"/>
              <a:gd name="connsiteY26" fmla="*/ 1095375 h 2667000"/>
              <a:gd name="connsiteX27" fmla="*/ 11152965 w 11152965"/>
              <a:gd name="connsiteY27" fmla="*/ 942975 h 2667000"/>
              <a:gd name="connsiteX28" fmla="*/ 11105340 w 11152965"/>
              <a:gd name="connsiteY28" fmla="*/ 628650 h 2667000"/>
              <a:gd name="connsiteX29" fmla="*/ 11038665 w 11152965"/>
              <a:gd name="connsiteY29" fmla="*/ 523875 h 2667000"/>
              <a:gd name="connsiteX30" fmla="*/ 10952940 w 11152965"/>
              <a:gd name="connsiteY30" fmla="*/ 409575 h 2667000"/>
              <a:gd name="connsiteX31" fmla="*/ 10714815 w 11152965"/>
              <a:gd name="connsiteY31" fmla="*/ 238125 h 2667000"/>
              <a:gd name="connsiteX32" fmla="*/ 10600515 w 11152965"/>
              <a:gd name="connsiteY32" fmla="*/ 190500 h 2667000"/>
              <a:gd name="connsiteX33" fmla="*/ 10467165 w 11152965"/>
              <a:gd name="connsiteY33" fmla="*/ 171450 h 2667000"/>
              <a:gd name="connsiteX34" fmla="*/ 10257615 w 11152965"/>
              <a:gd name="connsiteY34" fmla="*/ 133350 h 2667000"/>
              <a:gd name="connsiteX35" fmla="*/ 9514665 w 11152965"/>
              <a:gd name="connsiteY35" fmla="*/ 85725 h 2667000"/>
              <a:gd name="connsiteX36" fmla="*/ 9114615 w 11152965"/>
              <a:gd name="connsiteY36" fmla="*/ 76200 h 2667000"/>
              <a:gd name="connsiteX37" fmla="*/ 5799915 w 11152965"/>
              <a:gd name="connsiteY37" fmla="*/ 47625 h 2667000"/>
              <a:gd name="connsiteX38" fmla="*/ 5199840 w 11152965"/>
              <a:gd name="connsiteY38" fmla="*/ 28575 h 2667000"/>
              <a:gd name="connsiteX39" fmla="*/ 2485215 w 11152965"/>
              <a:gd name="connsiteY39" fmla="*/ 0 h 2667000"/>
              <a:gd name="connsiteX40" fmla="*/ 459596 w 11152965"/>
              <a:gd name="connsiteY40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742765 w 11152965"/>
              <a:gd name="connsiteY14" fmla="*/ 2457450 h 2667000"/>
              <a:gd name="connsiteX15" fmla="*/ 5847540 w 11152965"/>
              <a:gd name="connsiteY15" fmla="*/ 2438400 h 2667000"/>
              <a:gd name="connsiteX16" fmla="*/ 6657165 w 11152965"/>
              <a:gd name="connsiteY16" fmla="*/ 2400300 h 2667000"/>
              <a:gd name="connsiteX17" fmla="*/ 7095315 w 11152965"/>
              <a:gd name="connsiteY17" fmla="*/ 2343150 h 2667000"/>
              <a:gd name="connsiteX18" fmla="*/ 7476315 w 11152965"/>
              <a:gd name="connsiteY18" fmla="*/ 2305050 h 2667000"/>
              <a:gd name="connsiteX19" fmla="*/ 7904940 w 11152965"/>
              <a:gd name="connsiteY19" fmla="*/ 2228850 h 2667000"/>
              <a:gd name="connsiteX20" fmla="*/ 8371665 w 11152965"/>
              <a:gd name="connsiteY20" fmla="*/ 2171700 h 2667000"/>
              <a:gd name="connsiteX21" fmla="*/ 8924115 w 11152965"/>
              <a:gd name="connsiteY21" fmla="*/ 2085975 h 2667000"/>
              <a:gd name="connsiteX22" fmla="*/ 10209990 w 11152965"/>
              <a:gd name="connsiteY22" fmla="*/ 1885950 h 2667000"/>
              <a:gd name="connsiteX23" fmla="*/ 10905315 w 11152965"/>
              <a:gd name="connsiteY23" fmla="*/ 1628775 h 2667000"/>
              <a:gd name="connsiteX24" fmla="*/ 11133915 w 11152965"/>
              <a:gd name="connsiteY24" fmla="*/ 1276350 h 2667000"/>
              <a:gd name="connsiteX25" fmla="*/ 11143440 w 11152965"/>
              <a:gd name="connsiteY25" fmla="*/ 1095375 h 2667000"/>
              <a:gd name="connsiteX26" fmla="*/ 11152965 w 11152965"/>
              <a:gd name="connsiteY26" fmla="*/ 942975 h 2667000"/>
              <a:gd name="connsiteX27" fmla="*/ 11105340 w 11152965"/>
              <a:gd name="connsiteY27" fmla="*/ 628650 h 2667000"/>
              <a:gd name="connsiteX28" fmla="*/ 11038665 w 11152965"/>
              <a:gd name="connsiteY28" fmla="*/ 523875 h 2667000"/>
              <a:gd name="connsiteX29" fmla="*/ 10952940 w 11152965"/>
              <a:gd name="connsiteY29" fmla="*/ 409575 h 2667000"/>
              <a:gd name="connsiteX30" fmla="*/ 10714815 w 11152965"/>
              <a:gd name="connsiteY30" fmla="*/ 238125 h 2667000"/>
              <a:gd name="connsiteX31" fmla="*/ 10600515 w 11152965"/>
              <a:gd name="connsiteY31" fmla="*/ 190500 h 2667000"/>
              <a:gd name="connsiteX32" fmla="*/ 10467165 w 11152965"/>
              <a:gd name="connsiteY32" fmla="*/ 171450 h 2667000"/>
              <a:gd name="connsiteX33" fmla="*/ 10257615 w 11152965"/>
              <a:gd name="connsiteY33" fmla="*/ 133350 h 2667000"/>
              <a:gd name="connsiteX34" fmla="*/ 9514665 w 11152965"/>
              <a:gd name="connsiteY34" fmla="*/ 85725 h 2667000"/>
              <a:gd name="connsiteX35" fmla="*/ 9114615 w 11152965"/>
              <a:gd name="connsiteY35" fmla="*/ 76200 h 2667000"/>
              <a:gd name="connsiteX36" fmla="*/ 5799915 w 11152965"/>
              <a:gd name="connsiteY36" fmla="*/ 47625 h 2667000"/>
              <a:gd name="connsiteX37" fmla="*/ 5199840 w 11152965"/>
              <a:gd name="connsiteY37" fmla="*/ 28575 h 2667000"/>
              <a:gd name="connsiteX38" fmla="*/ 2485215 w 11152965"/>
              <a:gd name="connsiteY38" fmla="*/ 0 h 2667000"/>
              <a:gd name="connsiteX39" fmla="*/ 459596 w 11152965"/>
              <a:gd name="connsiteY39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47540 w 11152965"/>
              <a:gd name="connsiteY14" fmla="*/ 2438400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65647 w 11152965"/>
              <a:gd name="connsiteY14" fmla="*/ 2502724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92807 w 11152965"/>
              <a:gd name="connsiteY14" fmla="*/ 2539481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418915 w 11152965"/>
              <a:gd name="connsiteY12" fmla="*/ 2543175 h 2667000"/>
              <a:gd name="connsiteX13" fmla="*/ 5892807 w 11152965"/>
              <a:gd name="connsiteY13" fmla="*/ 2539481 h 2667000"/>
              <a:gd name="connsiteX14" fmla="*/ 6657165 w 11152965"/>
              <a:gd name="connsiteY14" fmla="*/ 2400300 h 2667000"/>
              <a:gd name="connsiteX15" fmla="*/ 7095315 w 11152965"/>
              <a:gd name="connsiteY15" fmla="*/ 2343150 h 2667000"/>
              <a:gd name="connsiteX16" fmla="*/ 7476315 w 11152965"/>
              <a:gd name="connsiteY16" fmla="*/ 2305050 h 2667000"/>
              <a:gd name="connsiteX17" fmla="*/ 7904940 w 11152965"/>
              <a:gd name="connsiteY17" fmla="*/ 2228850 h 2667000"/>
              <a:gd name="connsiteX18" fmla="*/ 8371665 w 11152965"/>
              <a:gd name="connsiteY18" fmla="*/ 2171700 h 2667000"/>
              <a:gd name="connsiteX19" fmla="*/ 8924115 w 11152965"/>
              <a:gd name="connsiteY19" fmla="*/ 2085975 h 2667000"/>
              <a:gd name="connsiteX20" fmla="*/ 10209990 w 11152965"/>
              <a:gd name="connsiteY20" fmla="*/ 1885950 h 2667000"/>
              <a:gd name="connsiteX21" fmla="*/ 10905315 w 11152965"/>
              <a:gd name="connsiteY21" fmla="*/ 1628775 h 2667000"/>
              <a:gd name="connsiteX22" fmla="*/ 11133915 w 11152965"/>
              <a:gd name="connsiteY22" fmla="*/ 1276350 h 2667000"/>
              <a:gd name="connsiteX23" fmla="*/ 11143440 w 11152965"/>
              <a:gd name="connsiteY23" fmla="*/ 1095375 h 2667000"/>
              <a:gd name="connsiteX24" fmla="*/ 11152965 w 11152965"/>
              <a:gd name="connsiteY24" fmla="*/ 942975 h 2667000"/>
              <a:gd name="connsiteX25" fmla="*/ 11105340 w 11152965"/>
              <a:gd name="connsiteY25" fmla="*/ 628650 h 2667000"/>
              <a:gd name="connsiteX26" fmla="*/ 11038665 w 11152965"/>
              <a:gd name="connsiteY26" fmla="*/ 523875 h 2667000"/>
              <a:gd name="connsiteX27" fmla="*/ 10952940 w 11152965"/>
              <a:gd name="connsiteY27" fmla="*/ 409575 h 2667000"/>
              <a:gd name="connsiteX28" fmla="*/ 10714815 w 11152965"/>
              <a:gd name="connsiteY28" fmla="*/ 238125 h 2667000"/>
              <a:gd name="connsiteX29" fmla="*/ 10600515 w 11152965"/>
              <a:gd name="connsiteY29" fmla="*/ 190500 h 2667000"/>
              <a:gd name="connsiteX30" fmla="*/ 10467165 w 11152965"/>
              <a:gd name="connsiteY30" fmla="*/ 171450 h 2667000"/>
              <a:gd name="connsiteX31" fmla="*/ 10257615 w 11152965"/>
              <a:gd name="connsiteY31" fmla="*/ 133350 h 2667000"/>
              <a:gd name="connsiteX32" fmla="*/ 9514665 w 11152965"/>
              <a:gd name="connsiteY32" fmla="*/ 85725 h 2667000"/>
              <a:gd name="connsiteX33" fmla="*/ 9114615 w 11152965"/>
              <a:gd name="connsiteY33" fmla="*/ 76200 h 2667000"/>
              <a:gd name="connsiteX34" fmla="*/ 5799915 w 11152965"/>
              <a:gd name="connsiteY34" fmla="*/ 47625 h 2667000"/>
              <a:gd name="connsiteX35" fmla="*/ 5199840 w 11152965"/>
              <a:gd name="connsiteY35" fmla="*/ 28575 h 2667000"/>
              <a:gd name="connsiteX36" fmla="*/ 2485215 w 11152965"/>
              <a:gd name="connsiteY36" fmla="*/ 0 h 2667000"/>
              <a:gd name="connsiteX37" fmla="*/ 459596 w 11152965"/>
              <a:gd name="connsiteY37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892807 w 11152965"/>
              <a:gd name="connsiteY12" fmla="*/ 2539481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095315 w 11152965"/>
              <a:gd name="connsiteY13" fmla="*/ 2343150 h 2667000"/>
              <a:gd name="connsiteX14" fmla="*/ 7476315 w 11152965"/>
              <a:gd name="connsiteY14" fmla="*/ 2305050 h 2667000"/>
              <a:gd name="connsiteX15" fmla="*/ 7904940 w 11152965"/>
              <a:gd name="connsiteY15" fmla="*/ 2228850 h 2667000"/>
              <a:gd name="connsiteX16" fmla="*/ 8371665 w 11152965"/>
              <a:gd name="connsiteY16" fmla="*/ 2171700 h 2667000"/>
              <a:gd name="connsiteX17" fmla="*/ 8924115 w 11152965"/>
              <a:gd name="connsiteY17" fmla="*/ 2085975 h 2667000"/>
              <a:gd name="connsiteX18" fmla="*/ 10209990 w 11152965"/>
              <a:gd name="connsiteY18" fmla="*/ 1885950 h 2667000"/>
              <a:gd name="connsiteX19" fmla="*/ 10905315 w 11152965"/>
              <a:gd name="connsiteY19" fmla="*/ 1628775 h 2667000"/>
              <a:gd name="connsiteX20" fmla="*/ 11133915 w 11152965"/>
              <a:gd name="connsiteY20" fmla="*/ 1276350 h 2667000"/>
              <a:gd name="connsiteX21" fmla="*/ 11143440 w 11152965"/>
              <a:gd name="connsiteY21" fmla="*/ 1095375 h 2667000"/>
              <a:gd name="connsiteX22" fmla="*/ 11152965 w 11152965"/>
              <a:gd name="connsiteY22" fmla="*/ 942975 h 2667000"/>
              <a:gd name="connsiteX23" fmla="*/ 11105340 w 11152965"/>
              <a:gd name="connsiteY23" fmla="*/ 628650 h 2667000"/>
              <a:gd name="connsiteX24" fmla="*/ 11038665 w 11152965"/>
              <a:gd name="connsiteY24" fmla="*/ 523875 h 2667000"/>
              <a:gd name="connsiteX25" fmla="*/ 10952940 w 11152965"/>
              <a:gd name="connsiteY25" fmla="*/ 409575 h 2667000"/>
              <a:gd name="connsiteX26" fmla="*/ 10714815 w 11152965"/>
              <a:gd name="connsiteY26" fmla="*/ 238125 h 2667000"/>
              <a:gd name="connsiteX27" fmla="*/ 10600515 w 11152965"/>
              <a:gd name="connsiteY27" fmla="*/ 190500 h 2667000"/>
              <a:gd name="connsiteX28" fmla="*/ 10467165 w 11152965"/>
              <a:gd name="connsiteY28" fmla="*/ 171450 h 2667000"/>
              <a:gd name="connsiteX29" fmla="*/ 10257615 w 11152965"/>
              <a:gd name="connsiteY29" fmla="*/ 133350 h 2667000"/>
              <a:gd name="connsiteX30" fmla="*/ 9514665 w 11152965"/>
              <a:gd name="connsiteY30" fmla="*/ 85725 h 2667000"/>
              <a:gd name="connsiteX31" fmla="*/ 9114615 w 11152965"/>
              <a:gd name="connsiteY31" fmla="*/ 76200 h 2667000"/>
              <a:gd name="connsiteX32" fmla="*/ 5799915 w 11152965"/>
              <a:gd name="connsiteY32" fmla="*/ 47625 h 2667000"/>
              <a:gd name="connsiteX33" fmla="*/ 5199840 w 11152965"/>
              <a:gd name="connsiteY33" fmla="*/ 28575 h 2667000"/>
              <a:gd name="connsiteX34" fmla="*/ 2485215 w 11152965"/>
              <a:gd name="connsiteY34" fmla="*/ 0 h 2667000"/>
              <a:gd name="connsiteX35" fmla="*/ 459596 w 11152965"/>
              <a:gd name="connsiteY35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904940 w 11152965"/>
              <a:gd name="connsiteY14" fmla="*/ 2228850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924115 w 11152965"/>
              <a:gd name="connsiteY15" fmla="*/ 2085975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60641"/>
              <a:gd name="connsiteY0" fmla="*/ 15474 h 2667000"/>
              <a:gd name="connsiteX1" fmla="*/ 37290 w 11160641"/>
              <a:gd name="connsiteY1" fmla="*/ 609600 h 2667000"/>
              <a:gd name="connsiteX2" fmla="*/ 18240 w 11160641"/>
              <a:gd name="connsiteY2" fmla="*/ 742950 h 2667000"/>
              <a:gd name="connsiteX3" fmla="*/ 18240 w 11160641"/>
              <a:gd name="connsiteY3" fmla="*/ 1219200 h 2667000"/>
              <a:gd name="connsiteX4" fmla="*/ 161115 w 11160641"/>
              <a:gd name="connsiteY4" fmla="*/ 1552575 h 2667000"/>
              <a:gd name="connsiteX5" fmla="*/ 294465 w 11160641"/>
              <a:gd name="connsiteY5" fmla="*/ 1724025 h 2667000"/>
              <a:gd name="connsiteX6" fmla="*/ 475440 w 11160641"/>
              <a:gd name="connsiteY6" fmla="*/ 1876425 h 2667000"/>
              <a:gd name="connsiteX7" fmla="*/ 1256490 w 11160641"/>
              <a:gd name="connsiteY7" fmla="*/ 2266950 h 2667000"/>
              <a:gd name="connsiteX8" fmla="*/ 2170890 w 11160641"/>
              <a:gd name="connsiteY8" fmla="*/ 2514600 h 2667000"/>
              <a:gd name="connsiteX9" fmla="*/ 3342465 w 11160641"/>
              <a:gd name="connsiteY9" fmla="*/ 2647950 h 2667000"/>
              <a:gd name="connsiteX10" fmla="*/ 3761565 w 11160641"/>
              <a:gd name="connsiteY10" fmla="*/ 2657475 h 2667000"/>
              <a:gd name="connsiteX11" fmla="*/ 4352115 w 11160641"/>
              <a:gd name="connsiteY11" fmla="*/ 2667000 h 2667000"/>
              <a:gd name="connsiteX12" fmla="*/ 5910913 w 11160641"/>
              <a:gd name="connsiteY12" fmla="*/ 2594615 h 2667000"/>
              <a:gd name="connsiteX13" fmla="*/ 7476315 w 11160641"/>
              <a:gd name="connsiteY13" fmla="*/ 2305050 h 2667000"/>
              <a:gd name="connsiteX14" fmla="*/ 7895886 w 11160641"/>
              <a:gd name="connsiteY14" fmla="*/ 2155338 h 2667000"/>
              <a:gd name="connsiteX15" fmla="*/ 9087077 w 11160641"/>
              <a:gd name="connsiteY15" fmla="*/ 2113543 h 2667000"/>
              <a:gd name="connsiteX16" fmla="*/ 10807519 w 11160641"/>
              <a:gd name="connsiteY16" fmla="*/ 2023787 h 2667000"/>
              <a:gd name="connsiteX17" fmla="*/ 11133915 w 11160641"/>
              <a:gd name="connsiteY17" fmla="*/ 1276350 h 2667000"/>
              <a:gd name="connsiteX18" fmla="*/ 11143440 w 11160641"/>
              <a:gd name="connsiteY18" fmla="*/ 1095375 h 2667000"/>
              <a:gd name="connsiteX19" fmla="*/ 11152965 w 11160641"/>
              <a:gd name="connsiteY19" fmla="*/ 942975 h 2667000"/>
              <a:gd name="connsiteX20" fmla="*/ 11105340 w 11160641"/>
              <a:gd name="connsiteY20" fmla="*/ 628650 h 2667000"/>
              <a:gd name="connsiteX21" fmla="*/ 11038665 w 11160641"/>
              <a:gd name="connsiteY21" fmla="*/ 523875 h 2667000"/>
              <a:gd name="connsiteX22" fmla="*/ 10952940 w 11160641"/>
              <a:gd name="connsiteY22" fmla="*/ 409575 h 2667000"/>
              <a:gd name="connsiteX23" fmla="*/ 10714815 w 11160641"/>
              <a:gd name="connsiteY23" fmla="*/ 238125 h 2667000"/>
              <a:gd name="connsiteX24" fmla="*/ 10600515 w 11160641"/>
              <a:gd name="connsiteY24" fmla="*/ 190500 h 2667000"/>
              <a:gd name="connsiteX25" fmla="*/ 10467165 w 11160641"/>
              <a:gd name="connsiteY25" fmla="*/ 171450 h 2667000"/>
              <a:gd name="connsiteX26" fmla="*/ 10257615 w 11160641"/>
              <a:gd name="connsiteY26" fmla="*/ 133350 h 2667000"/>
              <a:gd name="connsiteX27" fmla="*/ 9514665 w 11160641"/>
              <a:gd name="connsiteY27" fmla="*/ 85725 h 2667000"/>
              <a:gd name="connsiteX28" fmla="*/ 9114615 w 11160641"/>
              <a:gd name="connsiteY28" fmla="*/ 76200 h 2667000"/>
              <a:gd name="connsiteX29" fmla="*/ 5799915 w 11160641"/>
              <a:gd name="connsiteY29" fmla="*/ 47625 h 2667000"/>
              <a:gd name="connsiteX30" fmla="*/ 5199840 w 11160641"/>
              <a:gd name="connsiteY30" fmla="*/ 28575 h 2667000"/>
              <a:gd name="connsiteX31" fmla="*/ 2485215 w 11160641"/>
              <a:gd name="connsiteY31" fmla="*/ 0 h 2667000"/>
              <a:gd name="connsiteX32" fmla="*/ 459596 w 11160641"/>
              <a:gd name="connsiteY32" fmla="*/ 15474 h 2667000"/>
              <a:gd name="connsiteX0" fmla="*/ 459596 w 11167120"/>
              <a:gd name="connsiteY0" fmla="*/ 15474 h 2667000"/>
              <a:gd name="connsiteX1" fmla="*/ 37290 w 11167120"/>
              <a:gd name="connsiteY1" fmla="*/ 609600 h 2667000"/>
              <a:gd name="connsiteX2" fmla="*/ 18240 w 11167120"/>
              <a:gd name="connsiteY2" fmla="*/ 742950 h 2667000"/>
              <a:gd name="connsiteX3" fmla="*/ 18240 w 11167120"/>
              <a:gd name="connsiteY3" fmla="*/ 1219200 h 2667000"/>
              <a:gd name="connsiteX4" fmla="*/ 161115 w 11167120"/>
              <a:gd name="connsiteY4" fmla="*/ 1552575 h 2667000"/>
              <a:gd name="connsiteX5" fmla="*/ 294465 w 11167120"/>
              <a:gd name="connsiteY5" fmla="*/ 1724025 h 2667000"/>
              <a:gd name="connsiteX6" fmla="*/ 475440 w 11167120"/>
              <a:gd name="connsiteY6" fmla="*/ 1876425 h 2667000"/>
              <a:gd name="connsiteX7" fmla="*/ 1256490 w 11167120"/>
              <a:gd name="connsiteY7" fmla="*/ 2266950 h 2667000"/>
              <a:gd name="connsiteX8" fmla="*/ 2170890 w 11167120"/>
              <a:gd name="connsiteY8" fmla="*/ 2514600 h 2667000"/>
              <a:gd name="connsiteX9" fmla="*/ 3342465 w 11167120"/>
              <a:gd name="connsiteY9" fmla="*/ 2647950 h 2667000"/>
              <a:gd name="connsiteX10" fmla="*/ 3761565 w 11167120"/>
              <a:gd name="connsiteY10" fmla="*/ 2657475 h 2667000"/>
              <a:gd name="connsiteX11" fmla="*/ 4352115 w 11167120"/>
              <a:gd name="connsiteY11" fmla="*/ 2667000 h 2667000"/>
              <a:gd name="connsiteX12" fmla="*/ 5910913 w 11167120"/>
              <a:gd name="connsiteY12" fmla="*/ 2594615 h 2667000"/>
              <a:gd name="connsiteX13" fmla="*/ 7476315 w 11167120"/>
              <a:gd name="connsiteY13" fmla="*/ 2305050 h 2667000"/>
              <a:gd name="connsiteX14" fmla="*/ 7895886 w 11167120"/>
              <a:gd name="connsiteY14" fmla="*/ 2155338 h 2667000"/>
              <a:gd name="connsiteX15" fmla="*/ 9087077 w 11167120"/>
              <a:gd name="connsiteY15" fmla="*/ 2113543 h 2667000"/>
              <a:gd name="connsiteX16" fmla="*/ 10807519 w 11167120"/>
              <a:gd name="connsiteY16" fmla="*/ 2023787 h 2667000"/>
              <a:gd name="connsiteX17" fmla="*/ 11133915 w 11167120"/>
              <a:gd name="connsiteY17" fmla="*/ 1276350 h 2667000"/>
              <a:gd name="connsiteX18" fmla="*/ 11152965 w 11167120"/>
              <a:gd name="connsiteY18" fmla="*/ 942975 h 2667000"/>
              <a:gd name="connsiteX19" fmla="*/ 11105340 w 11167120"/>
              <a:gd name="connsiteY19" fmla="*/ 628650 h 2667000"/>
              <a:gd name="connsiteX20" fmla="*/ 11038665 w 11167120"/>
              <a:gd name="connsiteY20" fmla="*/ 523875 h 2667000"/>
              <a:gd name="connsiteX21" fmla="*/ 10952940 w 11167120"/>
              <a:gd name="connsiteY21" fmla="*/ 409575 h 2667000"/>
              <a:gd name="connsiteX22" fmla="*/ 10714815 w 11167120"/>
              <a:gd name="connsiteY22" fmla="*/ 238125 h 2667000"/>
              <a:gd name="connsiteX23" fmla="*/ 10600515 w 11167120"/>
              <a:gd name="connsiteY23" fmla="*/ 190500 h 2667000"/>
              <a:gd name="connsiteX24" fmla="*/ 10467165 w 11167120"/>
              <a:gd name="connsiteY24" fmla="*/ 171450 h 2667000"/>
              <a:gd name="connsiteX25" fmla="*/ 10257615 w 11167120"/>
              <a:gd name="connsiteY25" fmla="*/ 133350 h 2667000"/>
              <a:gd name="connsiteX26" fmla="*/ 9514665 w 11167120"/>
              <a:gd name="connsiteY26" fmla="*/ 85725 h 2667000"/>
              <a:gd name="connsiteX27" fmla="*/ 9114615 w 11167120"/>
              <a:gd name="connsiteY27" fmla="*/ 76200 h 2667000"/>
              <a:gd name="connsiteX28" fmla="*/ 5799915 w 11167120"/>
              <a:gd name="connsiteY28" fmla="*/ 47625 h 2667000"/>
              <a:gd name="connsiteX29" fmla="*/ 5199840 w 11167120"/>
              <a:gd name="connsiteY29" fmla="*/ 28575 h 2667000"/>
              <a:gd name="connsiteX30" fmla="*/ 2485215 w 11167120"/>
              <a:gd name="connsiteY30" fmla="*/ 0 h 2667000"/>
              <a:gd name="connsiteX31" fmla="*/ 459596 w 11167120"/>
              <a:gd name="connsiteY31" fmla="*/ 15474 h 2667000"/>
              <a:gd name="connsiteX0" fmla="*/ 459596 w 11152756"/>
              <a:gd name="connsiteY0" fmla="*/ 15474 h 2667000"/>
              <a:gd name="connsiteX1" fmla="*/ 37290 w 11152756"/>
              <a:gd name="connsiteY1" fmla="*/ 609600 h 2667000"/>
              <a:gd name="connsiteX2" fmla="*/ 18240 w 11152756"/>
              <a:gd name="connsiteY2" fmla="*/ 742950 h 2667000"/>
              <a:gd name="connsiteX3" fmla="*/ 18240 w 11152756"/>
              <a:gd name="connsiteY3" fmla="*/ 1219200 h 2667000"/>
              <a:gd name="connsiteX4" fmla="*/ 161115 w 11152756"/>
              <a:gd name="connsiteY4" fmla="*/ 1552575 h 2667000"/>
              <a:gd name="connsiteX5" fmla="*/ 294465 w 11152756"/>
              <a:gd name="connsiteY5" fmla="*/ 1724025 h 2667000"/>
              <a:gd name="connsiteX6" fmla="*/ 475440 w 11152756"/>
              <a:gd name="connsiteY6" fmla="*/ 1876425 h 2667000"/>
              <a:gd name="connsiteX7" fmla="*/ 1256490 w 11152756"/>
              <a:gd name="connsiteY7" fmla="*/ 2266950 h 2667000"/>
              <a:gd name="connsiteX8" fmla="*/ 2170890 w 11152756"/>
              <a:gd name="connsiteY8" fmla="*/ 2514600 h 2667000"/>
              <a:gd name="connsiteX9" fmla="*/ 3342465 w 11152756"/>
              <a:gd name="connsiteY9" fmla="*/ 2647950 h 2667000"/>
              <a:gd name="connsiteX10" fmla="*/ 3761565 w 11152756"/>
              <a:gd name="connsiteY10" fmla="*/ 2657475 h 2667000"/>
              <a:gd name="connsiteX11" fmla="*/ 4352115 w 11152756"/>
              <a:gd name="connsiteY11" fmla="*/ 2667000 h 2667000"/>
              <a:gd name="connsiteX12" fmla="*/ 5910913 w 11152756"/>
              <a:gd name="connsiteY12" fmla="*/ 2594615 h 2667000"/>
              <a:gd name="connsiteX13" fmla="*/ 7476315 w 11152756"/>
              <a:gd name="connsiteY13" fmla="*/ 2305050 h 2667000"/>
              <a:gd name="connsiteX14" fmla="*/ 7895886 w 11152756"/>
              <a:gd name="connsiteY14" fmla="*/ 2155338 h 2667000"/>
              <a:gd name="connsiteX15" fmla="*/ 9087077 w 11152756"/>
              <a:gd name="connsiteY15" fmla="*/ 2113543 h 2667000"/>
              <a:gd name="connsiteX16" fmla="*/ 10807519 w 11152756"/>
              <a:gd name="connsiteY16" fmla="*/ 2023787 h 2667000"/>
              <a:gd name="connsiteX17" fmla="*/ 11133915 w 11152756"/>
              <a:gd name="connsiteY17" fmla="*/ 1276350 h 2667000"/>
              <a:gd name="connsiteX18" fmla="*/ 11105340 w 11152756"/>
              <a:gd name="connsiteY18" fmla="*/ 628650 h 2667000"/>
              <a:gd name="connsiteX19" fmla="*/ 11038665 w 11152756"/>
              <a:gd name="connsiteY19" fmla="*/ 523875 h 2667000"/>
              <a:gd name="connsiteX20" fmla="*/ 10952940 w 11152756"/>
              <a:gd name="connsiteY20" fmla="*/ 409575 h 2667000"/>
              <a:gd name="connsiteX21" fmla="*/ 10714815 w 11152756"/>
              <a:gd name="connsiteY21" fmla="*/ 238125 h 2667000"/>
              <a:gd name="connsiteX22" fmla="*/ 10600515 w 11152756"/>
              <a:gd name="connsiteY22" fmla="*/ 190500 h 2667000"/>
              <a:gd name="connsiteX23" fmla="*/ 10467165 w 11152756"/>
              <a:gd name="connsiteY23" fmla="*/ 171450 h 2667000"/>
              <a:gd name="connsiteX24" fmla="*/ 10257615 w 11152756"/>
              <a:gd name="connsiteY24" fmla="*/ 133350 h 2667000"/>
              <a:gd name="connsiteX25" fmla="*/ 9514665 w 11152756"/>
              <a:gd name="connsiteY25" fmla="*/ 85725 h 2667000"/>
              <a:gd name="connsiteX26" fmla="*/ 9114615 w 11152756"/>
              <a:gd name="connsiteY26" fmla="*/ 76200 h 2667000"/>
              <a:gd name="connsiteX27" fmla="*/ 5799915 w 11152756"/>
              <a:gd name="connsiteY27" fmla="*/ 47625 h 2667000"/>
              <a:gd name="connsiteX28" fmla="*/ 5199840 w 11152756"/>
              <a:gd name="connsiteY28" fmla="*/ 28575 h 2667000"/>
              <a:gd name="connsiteX29" fmla="*/ 2485215 w 11152756"/>
              <a:gd name="connsiteY29" fmla="*/ 0 h 2667000"/>
              <a:gd name="connsiteX30" fmla="*/ 459596 w 11152756"/>
              <a:gd name="connsiteY30" fmla="*/ 15474 h 2667000"/>
              <a:gd name="connsiteX0" fmla="*/ 459596 w 11138198"/>
              <a:gd name="connsiteY0" fmla="*/ 15474 h 2667000"/>
              <a:gd name="connsiteX1" fmla="*/ 37290 w 11138198"/>
              <a:gd name="connsiteY1" fmla="*/ 609600 h 2667000"/>
              <a:gd name="connsiteX2" fmla="*/ 18240 w 11138198"/>
              <a:gd name="connsiteY2" fmla="*/ 742950 h 2667000"/>
              <a:gd name="connsiteX3" fmla="*/ 18240 w 11138198"/>
              <a:gd name="connsiteY3" fmla="*/ 1219200 h 2667000"/>
              <a:gd name="connsiteX4" fmla="*/ 161115 w 11138198"/>
              <a:gd name="connsiteY4" fmla="*/ 1552575 h 2667000"/>
              <a:gd name="connsiteX5" fmla="*/ 294465 w 11138198"/>
              <a:gd name="connsiteY5" fmla="*/ 1724025 h 2667000"/>
              <a:gd name="connsiteX6" fmla="*/ 475440 w 11138198"/>
              <a:gd name="connsiteY6" fmla="*/ 1876425 h 2667000"/>
              <a:gd name="connsiteX7" fmla="*/ 1256490 w 11138198"/>
              <a:gd name="connsiteY7" fmla="*/ 2266950 h 2667000"/>
              <a:gd name="connsiteX8" fmla="*/ 2170890 w 11138198"/>
              <a:gd name="connsiteY8" fmla="*/ 2514600 h 2667000"/>
              <a:gd name="connsiteX9" fmla="*/ 3342465 w 11138198"/>
              <a:gd name="connsiteY9" fmla="*/ 2647950 h 2667000"/>
              <a:gd name="connsiteX10" fmla="*/ 3761565 w 11138198"/>
              <a:gd name="connsiteY10" fmla="*/ 2657475 h 2667000"/>
              <a:gd name="connsiteX11" fmla="*/ 4352115 w 11138198"/>
              <a:gd name="connsiteY11" fmla="*/ 2667000 h 2667000"/>
              <a:gd name="connsiteX12" fmla="*/ 5910913 w 11138198"/>
              <a:gd name="connsiteY12" fmla="*/ 2594615 h 2667000"/>
              <a:gd name="connsiteX13" fmla="*/ 7476315 w 11138198"/>
              <a:gd name="connsiteY13" fmla="*/ 2305050 h 2667000"/>
              <a:gd name="connsiteX14" fmla="*/ 7895886 w 11138198"/>
              <a:gd name="connsiteY14" fmla="*/ 2155338 h 2667000"/>
              <a:gd name="connsiteX15" fmla="*/ 9087077 w 11138198"/>
              <a:gd name="connsiteY15" fmla="*/ 2113543 h 2667000"/>
              <a:gd name="connsiteX16" fmla="*/ 10807519 w 11138198"/>
              <a:gd name="connsiteY16" fmla="*/ 2023787 h 2667000"/>
              <a:gd name="connsiteX17" fmla="*/ 11133915 w 11138198"/>
              <a:gd name="connsiteY17" fmla="*/ 1276350 h 2667000"/>
              <a:gd name="connsiteX18" fmla="*/ 11105340 w 11138198"/>
              <a:gd name="connsiteY18" fmla="*/ 628650 h 2667000"/>
              <a:gd name="connsiteX19" fmla="*/ 11038665 w 11138198"/>
              <a:gd name="connsiteY19" fmla="*/ 523875 h 2667000"/>
              <a:gd name="connsiteX20" fmla="*/ 10952940 w 11138198"/>
              <a:gd name="connsiteY20" fmla="*/ 409575 h 2667000"/>
              <a:gd name="connsiteX21" fmla="*/ 10714815 w 11138198"/>
              <a:gd name="connsiteY21" fmla="*/ 238125 h 2667000"/>
              <a:gd name="connsiteX22" fmla="*/ 10600515 w 11138198"/>
              <a:gd name="connsiteY22" fmla="*/ 190500 h 2667000"/>
              <a:gd name="connsiteX23" fmla="*/ 10467165 w 11138198"/>
              <a:gd name="connsiteY23" fmla="*/ 171450 h 2667000"/>
              <a:gd name="connsiteX24" fmla="*/ 10257615 w 11138198"/>
              <a:gd name="connsiteY24" fmla="*/ 133350 h 2667000"/>
              <a:gd name="connsiteX25" fmla="*/ 9514665 w 11138198"/>
              <a:gd name="connsiteY25" fmla="*/ 85725 h 2667000"/>
              <a:gd name="connsiteX26" fmla="*/ 9114615 w 11138198"/>
              <a:gd name="connsiteY26" fmla="*/ 76200 h 2667000"/>
              <a:gd name="connsiteX27" fmla="*/ 5799915 w 11138198"/>
              <a:gd name="connsiteY27" fmla="*/ 47625 h 2667000"/>
              <a:gd name="connsiteX28" fmla="*/ 5199840 w 11138198"/>
              <a:gd name="connsiteY28" fmla="*/ 28575 h 2667000"/>
              <a:gd name="connsiteX29" fmla="*/ 2485215 w 11138198"/>
              <a:gd name="connsiteY29" fmla="*/ 0 h 2667000"/>
              <a:gd name="connsiteX30" fmla="*/ 459596 w 11138198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256490 w 11137906"/>
              <a:gd name="connsiteY7" fmla="*/ 2266950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261425 w 11137906"/>
              <a:gd name="connsiteY8" fmla="*/ 2477844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42906 w 11137906"/>
              <a:gd name="connsiteY8" fmla="*/ 2431898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470"/>
              <a:gd name="connsiteX1" fmla="*/ 37290 w 11137906"/>
              <a:gd name="connsiteY1" fmla="*/ 609600 h 2667470"/>
              <a:gd name="connsiteX2" fmla="*/ 18240 w 11137906"/>
              <a:gd name="connsiteY2" fmla="*/ 742950 h 2667470"/>
              <a:gd name="connsiteX3" fmla="*/ 18240 w 11137906"/>
              <a:gd name="connsiteY3" fmla="*/ 1219200 h 2667470"/>
              <a:gd name="connsiteX4" fmla="*/ 161115 w 11137906"/>
              <a:gd name="connsiteY4" fmla="*/ 1552575 h 2667470"/>
              <a:gd name="connsiteX5" fmla="*/ 294465 w 11137906"/>
              <a:gd name="connsiteY5" fmla="*/ 1724025 h 2667470"/>
              <a:gd name="connsiteX6" fmla="*/ 475440 w 11137906"/>
              <a:gd name="connsiteY6" fmla="*/ 1876425 h 2667470"/>
              <a:gd name="connsiteX7" fmla="*/ 1365131 w 11137906"/>
              <a:gd name="connsiteY7" fmla="*/ 2156679 h 2667470"/>
              <a:gd name="connsiteX8" fmla="*/ 2397227 w 11137906"/>
              <a:gd name="connsiteY8" fmla="*/ 2422709 h 2667470"/>
              <a:gd name="connsiteX9" fmla="*/ 3342465 w 11137906"/>
              <a:gd name="connsiteY9" fmla="*/ 2647950 h 2667470"/>
              <a:gd name="connsiteX10" fmla="*/ 3761565 w 11137906"/>
              <a:gd name="connsiteY10" fmla="*/ 2657475 h 2667470"/>
              <a:gd name="connsiteX11" fmla="*/ 4352115 w 11137906"/>
              <a:gd name="connsiteY11" fmla="*/ 2667000 h 2667470"/>
              <a:gd name="connsiteX12" fmla="*/ 5910913 w 11137906"/>
              <a:gd name="connsiteY12" fmla="*/ 2594615 h 2667470"/>
              <a:gd name="connsiteX13" fmla="*/ 7476315 w 11137906"/>
              <a:gd name="connsiteY13" fmla="*/ 2305050 h 2667470"/>
              <a:gd name="connsiteX14" fmla="*/ 7895886 w 11137906"/>
              <a:gd name="connsiteY14" fmla="*/ 2155338 h 2667470"/>
              <a:gd name="connsiteX15" fmla="*/ 9087077 w 11137906"/>
              <a:gd name="connsiteY15" fmla="*/ 2113543 h 2667470"/>
              <a:gd name="connsiteX16" fmla="*/ 10807519 w 11137906"/>
              <a:gd name="connsiteY16" fmla="*/ 2023787 h 2667470"/>
              <a:gd name="connsiteX17" fmla="*/ 11133915 w 11137906"/>
              <a:gd name="connsiteY17" fmla="*/ 1276350 h 2667470"/>
              <a:gd name="connsiteX18" fmla="*/ 11105340 w 11137906"/>
              <a:gd name="connsiteY18" fmla="*/ 628650 h 2667470"/>
              <a:gd name="connsiteX19" fmla="*/ 11038665 w 11137906"/>
              <a:gd name="connsiteY19" fmla="*/ 523875 h 2667470"/>
              <a:gd name="connsiteX20" fmla="*/ 10952940 w 11137906"/>
              <a:gd name="connsiteY20" fmla="*/ 409575 h 2667470"/>
              <a:gd name="connsiteX21" fmla="*/ 10714815 w 11137906"/>
              <a:gd name="connsiteY21" fmla="*/ 238125 h 2667470"/>
              <a:gd name="connsiteX22" fmla="*/ 10600515 w 11137906"/>
              <a:gd name="connsiteY22" fmla="*/ 190500 h 2667470"/>
              <a:gd name="connsiteX23" fmla="*/ 10467165 w 11137906"/>
              <a:gd name="connsiteY23" fmla="*/ 171450 h 2667470"/>
              <a:gd name="connsiteX24" fmla="*/ 10257615 w 11137906"/>
              <a:gd name="connsiteY24" fmla="*/ 133350 h 2667470"/>
              <a:gd name="connsiteX25" fmla="*/ 9514665 w 11137906"/>
              <a:gd name="connsiteY25" fmla="*/ 85725 h 2667470"/>
              <a:gd name="connsiteX26" fmla="*/ 9114615 w 11137906"/>
              <a:gd name="connsiteY26" fmla="*/ 76200 h 2667470"/>
              <a:gd name="connsiteX27" fmla="*/ 5799915 w 11137906"/>
              <a:gd name="connsiteY27" fmla="*/ 47625 h 2667470"/>
              <a:gd name="connsiteX28" fmla="*/ 5199840 w 11137906"/>
              <a:gd name="connsiteY28" fmla="*/ 28575 h 2667470"/>
              <a:gd name="connsiteX29" fmla="*/ 2485215 w 11137906"/>
              <a:gd name="connsiteY29" fmla="*/ 0 h 2667470"/>
              <a:gd name="connsiteX30" fmla="*/ 459596 w 11137906"/>
              <a:gd name="connsiteY30" fmla="*/ 15474 h 266747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61565 w 11137906"/>
              <a:gd name="connsiteY9" fmla="*/ 2657475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06443"/>
              <a:gd name="connsiteX1" fmla="*/ 37290 w 11137906"/>
              <a:gd name="connsiteY1" fmla="*/ 609600 h 2606443"/>
              <a:gd name="connsiteX2" fmla="*/ 18240 w 11137906"/>
              <a:gd name="connsiteY2" fmla="*/ 742950 h 2606443"/>
              <a:gd name="connsiteX3" fmla="*/ 18240 w 11137906"/>
              <a:gd name="connsiteY3" fmla="*/ 1219200 h 2606443"/>
              <a:gd name="connsiteX4" fmla="*/ 161115 w 11137906"/>
              <a:gd name="connsiteY4" fmla="*/ 1552575 h 2606443"/>
              <a:gd name="connsiteX5" fmla="*/ 294465 w 11137906"/>
              <a:gd name="connsiteY5" fmla="*/ 1724025 h 2606443"/>
              <a:gd name="connsiteX6" fmla="*/ 475440 w 11137906"/>
              <a:gd name="connsiteY6" fmla="*/ 1876425 h 2606443"/>
              <a:gd name="connsiteX7" fmla="*/ 1365131 w 11137906"/>
              <a:gd name="connsiteY7" fmla="*/ 2156679 h 2606443"/>
              <a:gd name="connsiteX8" fmla="*/ 2397227 w 11137906"/>
              <a:gd name="connsiteY8" fmla="*/ 2422709 h 2606443"/>
              <a:gd name="connsiteX9" fmla="*/ 3743458 w 11137906"/>
              <a:gd name="connsiteY9" fmla="*/ 2602340 h 2606443"/>
              <a:gd name="connsiteX10" fmla="*/ 4424543 w 11137906"/>
              <a:gd name="connsiteY10" fmla="*/ 2565919 h 2606443"/>
              <a:gd name="connsiteX11" fmla="*/ 5910913 w 11137906"/>
              <a:gd name="connsiteY11" fmla="*/ 2594615 h 2606443"/>
              <a:gd name="connsiteX12" fmla="*/ 7476315 w 11137906"/>
              <a:gd name="connsiteY12" fmla="*/ 2305050 h 2606443"/>
              <a:gd name="connsiteX13" fmla="*/ 7895886 w 11137906"/>
              <a:gd name="connsiteY13" fmla="*/ 2155338 h 2606443"/>
              <a:gd name="connsiteX14" fmla="*/ 9087077 w 11137906"/>
              <a:gd name="connsiteY14" fmla="*/ 2113543 h 2606443"/>
              <a:gd name="connsiteX15" fmla="*/ 10807519 w 11137906"/>
              <a:gd name="connsiteY15" fmla="*/ 2023787 h 2606443"/>
              <a:gd name="connsiteX16" fmla="*/ 11133915 w 11137906"/>
              <a:gd name="connsiteY16" fmla="*/ 1276350 h 2606443"/>
              <a:gd name="connsiteX17" fmla="*/ 11105340 w 11137906"/>
              <a:gd name="connsiteY17" fmla="*/ 628650 h 2606443"/>
              <a:gd name="connsiteX18" fmla="*/ 11038665 w 11137906"/>
              <a:gd name="connsiteY18" fmla="*/ 523875 h 2606443"/>
              <a:gd name="connsiteX19" fmla="*/ 10952940 w 11137906"/>
              <a:gd name="connsiteY19" fmla="*/ 409575 h 2606443"/>
              <a:gd name="connsiteX20" fmla="*/ 10714815 w 11137906"/>
              <a:gd name="connsiteY20" fmla="*/ 238125 h 2606443"/>
              <a:gd name="connsiteX21" fmla="*/ 10600515 w 11137906"/>
              <a:gd name="connsiteY21" fmla="*/ 190500 h 2606443"/>
              <a:gd name="connsiteX22" fmla="*/ 10467165 w 11137906"/>
              <a:gd name="connsiteY22" fmla="*/ 171450 h 2606443"/>
              <a:gd name="connsiteX23" fmla="*/ 10257615 w 11137906"/>
              <a:gd name="connsiteY23" fmla="*/ 133350 h 2606443"/>
              <a:gd name="connsiteX24" fmla="*/ 9514665 w 11137906"/>
              <a:gd name="connsiteY24" fmla="*/ 85725 h 2606443"/>
              <a:gd name="connsiteX25" fmla="*/ 9114615 w 11137906"/>
              <a:gd name="connsiteY25" fmla="*/ 76200 h 2606443"/>
              <a:gd name="connsiteX26" fmla="*/ 5799915 w 11137906"/>
              <a:gd name="connsiteY26" fmla="*/ 47625 h 2606443"/>
              <a:gd name="connsiteX27" fmla="*/ 5199840 w 11137906"/>
              <a:gd name="connsiteY27" fmla="*/ 28575 h 2606443"/>
              <a:gd name="connsiteX28" fmla="*/ 2485215 w 11137906"/>
              <a:gd name="connsiteY28" fmla="*/ 0 h 2606443"/>
              <a:gd name="connsiteX29" fmla="*/ 459596 w 11137906"/>
              <a:gd name="connsiteY29" fmla="*/ 15474 h 260644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37906" h="2612023">
                <a:moveTo>
                  <a:pt x="459596" y="15474"/>
                </a:moveTo>
                <a:cubicBezTo>
                  <a:pt x="51608" y="117074"/>
                  <a:pt x="110849" y="488354"/>
                  <a:pt x="37290" y="609600"/>
                </a:cubicBezTo>
                <a:cubicBezTo>
                  <a:pt x="-36269" y="730846"/>
                  <a:pt x="22431" y="698245"/>
                  <a:pt x="18240" y="742950"/>
                </a:cubicBezTo>
                <a:cubicBezTo>
                  <a:pt x="5581" y="877976"/>
                  <a:pt x="2479" y="1102117"/>
                  <a:pt x="18240" y="1219200"/>
                </a:cubicBezTo>
                <a:cubicBezTo>
                  <a:pt x="35864" y="1350119"/>
                  <a:pt x="87764" y="1447333"/>
                  <a:pt x="161115" y="1552575"/>
                </a:cubicBezTo>
                <a:cubicBezTo>
                  <a:pt x="202513" y="1611973"/>
                  <a:pt x="244039" y="1672071"/>
                  <a:pt x="294465" y="1724025"/>
                </a:cubicBezTo>
                <a:cubicBezTo>
                  <a:pt x="349393" y="1780617"/>
                  <a:pt x="296996" y="1804316"/>
                  <a:pt x="475440" y="1876425"/>
                </a:cubicBezTo>
                <a:cubicBezTo>
                  <a:pt x="653884" y="1948534"/>
                  <a:pt x="1044833" y="2065632"/>
                  <a:pt x="1365131" y="2156679"/>
                </a:cubicBezTo>
                <a:cubicBezTo>
                  <a:pt x="1685429" y="2247726"/>
                  <a:pt x="2000839" y="2348432"/>
                  <a:pt x="2397227" y="2422709"/>
                </a:cubicBezTo>
                <a:cubicBezTo>
                  <a:pt x="2793615" y="2496986"/>
                  <a:pt x="3417643" y="2561625"/>
                  <a:pt x="3743458" y="2602340"/>
                </a:cubicBezTo>
                <a:lnTo>
                  <a:pt x="4424543" y="2593487"/>
                </a:lnTo>
                <a:cubicBezTo>
                  <a:pt x="4779750" y="2573821"/>
                  <a:pt x="5402284" y="2642688"/>
                  <a:pt x="5910913" y="2594615"/>
                </a:cubicBezTo>
                <a:cubicBezTo>
                  <a:pt x="6419542" y="2546542"/>
                  <a:pt x="7145486" y="2378263"/>
                  <a:pt x="7476315" y="2305050"/>
                </a:cubicBezTo>
                <a:cubicBezTo>
                  <a:pt x="7807144" y="2231837"/>
                  <a:pt x="7627426" y="2187256"/>
                  <a:pt x="7895886" y="2155338"/>
                </a:cubicBezTo>
                <a:cubicBezTo>
                  <a:pt x="8164346" y="2123420"/>
                  <a:pt x="8601805" y="2135468"/>
                  <a:pt x="9087077" y="2113543"/>
                </a:cubicBezTo>
                <a:cubicBezTo>
                  <a:pt x="9572349" y="2091618"/>
                  <a:pt x="10466379" y="2163319"/>
                  <a:pt x="10807519" y="2023787"/>
                </a:cubicBezTo>
                <a:cubicBezTo>
                  <a:pt x="11148659" y="1884255"/>
                  <a:pt x="11118352" y="1527144"/>
                  <a:pt x="11133915" y="1276350"/>
                </a:cubicBezTo>
                <a:cubicBezTo>
                  <a:pt x="11148077" y="1048134"/>
                  <a:pt x="11121215" y="754063"/>
                  <a:pt x="11105340" y="628650"/>
                </a:cubicBezTo>
                <a:cubicBezTo>
                  <a:pt x="11089465" y="503238"/>
                  <a:pt x="11062305" y="557858"/>
                  <a:pt x="11038665" y="523875"/>
                </a:cubicBezTo>
                <a:cubicBezTo>
                  <a:pt x="11011468" y="484779"/>
                  <a:pt x="10985859" y="443991"/>
                  <a:pt x="10952940" y="409575"/>
                </a:cubicBezTo>
                <a:cubicBezTo>
                  <a:pt x="10883142" y="336604"/>
                  <a:pt x="10804274" y="282855"/>
                  <a:pt x="10714815" y="238125"/>
                </a:cubicBezTo>
                <a:cubicBezTo>
                  <a:pt x="10677898" y="219666"/>
                  <a:pt x="10640371" y="201230"/>
                  <a:pt x="10600515" y="190500"/>
                </a:cubicBezTo>
                <a:cubicBezTo>
                  <a:pt x="10557158" y="178827"/>
                  <a:pt x="10511455" y="178832"/>
                  <a:pt x="10467165" y="171450"/>
                </a:cubicBezTo>
                <a:cubicBezTo>
                  <a:pt x="10397136" y="159778"/>
                  <a:pt x="10328324" y="139714"/>
                  <a:pt x="10257615" y="133350"/>
                </a:cubicBezTo>
                <a:cubicBezTo>
                  <a:pt x="10010456" y="111106"/>
                  <a:pt x="9762753" y="91632"/>
                  <a:pt x="9514665" y="85725"/>
                </a:cubicBezTo>
                <a:lnTo>
                  <a:pt x="9114615" y="76200"/>
                </a:lnTo>
                <a:lnTo>
                  <a:pt x="5799915" y="47625"/>
                </a:lnTo>
                <a:cubicBezTo>
                  <a:pt x="5599890" y="41275"/>
                  <a:pt x="5399955" y="30603"/>
                  <a:pt x="5199840" y="28575"/>
                </a:cubicBezTo>
                <a:lnTo>
                  <a:pt x="2485215" y="0"/>
                </a:lnTo>
                <a:lnTo>
                  <a:pt x="459596" y="15474"/>
                </a:lnTo>
                <a:close/>
              </a:path>
            </a:pathLst>
          </a:custGeom>
          <a:noFill/>
          <a:ln w="762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7097D850-28A3-B2C5-DCD2-C4285E70AE8D}"/>
              </a:ext>
            </a:extLst>
          </p:cNvPr>
          <p:cNvGrpSpPr/>
          <p:nvPr/>
        </p:nvGrpSpPr>
        <p:grpSpPr>
          <a:xfrm>
            <a:off x="7107840" y="6233389"/>
            <a:ext cx="1217769" cy="644613"/>
            <a:chOff x="10898851" y="6265232"/>
            <a:chExt cx="1217769" cy="644613"/>
          </a:xfrm>
        </p:grpSpPr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B4F08906-7D06-6504-93FD-C40AAEFAB239}"/>
                </a:ext>
              </a:extLst>
            </p:cNvPr>
            <p:cNvSpPr/>
            <p:nvPr/>
          </p:nvSpPr>
          <p:spPr>
            <a:xfrm>
              <a:off x="11051259" y="6265232"/>
              <a:ext cx="383874" cy="36933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73BEC86A-7AE0-71F6-19E1-4EED06AC8E83}"/>
                </a:ext>
              </a:extLst>
            </p:cNvPr>
            <p:cNvSpPr txBox="1"/>
            <p:nvPr/>
          </p:nvSpPr>
          <p:spPr>
            <a:xfrm>
              <a:off x="10898851" y="6265232"/>
              <a:ext cx="1217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(B, C, </a:t>
              </a:r>
              <a:r>
                <a:rPr lang="en-US" altLang="zh-TW" dirty="0">
                  <a:highlight>
                    <a:srgbClr val="C0C0C0"/>
                  </a:highlight>
                </a:rPr>
                <a:t>T</a:t>
              </a:r>
              <a:r>
                <a:rPr lang="en-US" altLang="zh-TW" baseline="-25000" dirty="0">
                  <a:highlight>
                    <a:srgbClr val="C0C0C0"/>
                  </a:highlight>
                </a:rPr>
                <a:t>P</a:t>
              </a:r>
              <a:r>
                <a:rPr lang="en-US" altLang="zh-TW" dirty="0">
                  <a:highlight>
                    <a:srgbClr val="C0C0C0"/>
                  </a:highlight>
                </a:rPr>
                <a:t>, D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E41EE758-5752-1657-2B1C-8E26B2DECA8B}"/>
                </a:ext>
              </a:extLst>
            </p:cNvPr>
            <p:cNvSpPr txBox="1"/>
            <p:nvPr/>
          </p:nvSpPr>
          <p:spPr>
            <a:xfrm>
              <a:off x="11274931" y="6540513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92D050"/>
                  </a:solidFill>
                </a:rPr>
                <a:t>B’</a:t>
              </a:r>
              <a:endParaRPr lang="zh-TW" altLang="en-US" dirty="0">
                <a:solidFill>
                  <a:srgbClr val="92D050"/>
                </a:solidFill>
              </a:endParaRPr>
            </a:p>
          </p:txBody>
        </p:sp>
      </p:grp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5EB8820-952C-F667-1C40-03099CDA2CDB}"/>
              </a:ext>
            </a:extLst>
          </p:cNvPr>
          <p:cNvSpPr txBox="1"/>
          <p:nvPr/>
        </p:nvSpPr>
        <p:spPr>
          <a:xfrm>
            <a:off x="7388964" y="597885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on T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21A08956-113A-9535-B252-8FD2595E3330}"/>
              </a:ext>
            </a:extLst>
          </p:cNvPr>
          <p:cNvCxnSpPr/>
          <p:nvPr/>
        </p:nvCxnSpPr>
        <p:spPr>
          <a:xfrm flipH="1">
            <a:off x="6477000" y="5744671"/>
            <a:ext cx="1734493" cy="4887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43F14F6-9C70-7A63-A280-1D5E148A70F3}"/>
              </a:ext>
            </a:extLst>
          </p:cNvPr>
          <p:cNvSpPr txBox="1"/>
          <p:nvPr/>
        </p:nvSpPr>
        <p:spPr>
          <a:xfrm>
            <a:off x="2953078" y="350124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(w/ Channel Independence)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223888BA-F72B-1DA2-1C8D-C08B901D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0FF13B0-54AE-2933-99FF-443828DE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755EF1D-E306-54CC-BF5E-48EA083A5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70724B-D3E8-2D0A-1701-59857807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9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A7638-AC5B-CA37-86B1-95B0D5B1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iTransformer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ABABC5-ED87-857D-C0B9-11B05294296D}"/>
              </a:ext>
            </a:extLst>
          </p:cNvPr>
          <p:cNvSpPr txBox="1"/>
          <p:nvPr/>
        </p:nvSpPr>
        <p:spPr>
          <a:xfrm>
            <a:off x="879295" y="26238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ICLR 2024</a:t>
            </a:r>
          </a:p>
        </p:txBody>
      </p:sp>
      <p:pic>
        <p:nvPicPr>
          <p:cNvPr id="8194" name="Picture 2" descr="iTransformer: The Latest Breakthrough in Time Series Forecasting | by Marco  Peixeiro | Towards Data Science">
            <a:extLst>
              <a:ext uri="{FF2B5EF4-FFF2-40B4-BE49-F238E27FC236}">
                <a16:creationId xmlns:a16="http://schemas.microsoft.com/office/drawing/2014/main" id="{F6122A9A-DFD1-746D-3B81-E9B8C4224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"/>
          <a:stretch/>
        </p:blipFill>
        <p:spPr bwMode="auto">
          <a:xfrm>
            <a:off x="0" y="1486774"/>
            <a:ext cx="12192000" cy="500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8B362B-6AEA-E4FB-F92F-0A9CAB6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28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A7638-AC5B-CA37-86B1-95B0D5B1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iTransformer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ABABC5-ED87-857D-C0B9-11B05294296D}"/>
              </a:ext>
            </a:extLst>
          </p:cNvPr>
          <p:cNvSpPr txBox="1"/>
          <p:nvPr/>
        </p:nvSpPr>
        <p:spPr>
          <a:xfrm>
            <a:off x="879295" y="26238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ICLR 2024</a:t>
            </a:r>
          </a:p>
        </p:txBody>
      </p:sp>
      <p:pic>
        <p:nvPicPr>
          <p:cNvPr id="10242" name="Picture 2" descr="iTransformer: The Latest Breakthrough in Time Series Forecasting | by Marco  Peixeiro | Towards Data Science">
            <a:extLst>
              <a:ext uri="{FF2B5EF4-FFF2-40B4-BE49-F238E27FC236}">
                <a16:creationId xmlns:a16="http://schemas.microsoft.com/office/drawing/2014/main" id="{CF2C5EF1-E5B7-10F1-0DBA-24469E4C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8568"/>
            <a:ext cx="12192000" cy="53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26BD5A7-EB48-5519-A445-E63D2AF0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67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2F5882-AD19-9D89-7893-9B29FF3E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 (GNNs)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8F44574-5845-E679-97D0-66EC043E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GCN</a:t>
            </a:r>
          </a:p>
          <a:p>
            <a:r>
              <a:rPr lang="en-US" dirty="0">
                <a:solidFill>
                  <a:srgbClr val="FF0000"/>
                </a:solidFill>
              </a:rPr>
              <a:t>GAT</a:t>
            </a:r>
          </a:p>
          <a:p>
            <a:r>
              <a:rPr lang="en-US" dirty="0"/>
              <a:t>GIN</a:t>
            </a:r>
          </a:p>
          <a:p>
            <a:r>
              <a:rPr lang="en-US" dirty="0"/>
              <a:t>TGN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932F08-FB25-2756-7200-015C9355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82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DB6FC-3EB0-56C9-5412-62590AEC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4ED1B3C-B438-EBD9-A41F-DF47FB13EDCC}"/>
              </a:ext>
            </a:extLst>
          </p:cNvPr>
          <p:cNvSpPr txBox="1"/>
          <p:nvPr/>
        </p:nvSpPr>
        <p:spPr>
          <a:xfrm>
            <a:off x="879295" y="26238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ICLR 2018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3DD58A9-9432-6C95-01F8-48242BF9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83" y="93224"/>
            <a:ext cx="5685034" cy="667155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D4C7EB-C9A8-2FF8-3CA9-CFB65864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20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3A1A4-374B-59CA-0D6C-C8EC6489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Connections b/w GNNs and Transformers</a:t>
            </a:r>
            <a:endParaRPr lang="zh-TW" alt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A77C201-28DD-934F-ED93-B0FF2E626476}"/>
              </a:ext>
            </a:extLst>
          </p:cNvPr>
          <p:cNvSpPr txBox="1"/>
          <p:nvPr/>
        </p:nvSpPr>
        <p:spPr>
          <a:xfrm>
            <a:off x="6312534" y="3278251"/>
            <a:ext cx="4885055" cy="953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650"/>
              </a:lnSpc>
              <a:spcBef>
                <a:spcPts val="105"/>
              </a:spcBef>
            </a:pP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Consider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sentence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as</a:t>
            </a:r>
            <a:r>
              <a:rPr sz="32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fully</a:t>
            </a:r>
            <a:endParaRPr sz="320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2700">
              <a:lnSpc>
                <a:spcPts val="3650"/>
              </a:lnSpc>
            </a:pP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connected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 graph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0000"/>
                </a:solidFill>
                <a:latin typeface="Calibri"/>
                <a:cs typeface="Calibri"/>
              </a:rPr>
              <a:t>words…</a:t>
            </a:r>
            <a:endParaRPr sz="3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25A9FCBD-E981-09EA-5998-427E4994D6B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141" y="2104084"/>
            <a:ext cx="4652233" cy="373561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972E614-AAF8-AD97-490C-66C0DF327447}"/>
              </a:ext>
            </a:extLst>
          </p:cNvPr>
          <p:cNvSpPr txBox="1"/>
          <p:nvPr/>
        </p:nvSpPr>
        <p:spPr>
          <a:xfrm>
            <a:off x="1838821" y="6219023"/>
            <a:ext cx="2992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This is also a sentence</a:t>
            </a:r>
            <a:endParaRPr lang="zh-TW" altLang="en-US" sz="2400" b="1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9EC64A-6C8D-FB5E-BE25-F86DD61E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99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2">
            <a:extLst>
              <a:ext uri="{FF2B5EF4-FFF2-40B4-BE49-F238E27FC236}">
                <a16:creationId xmlns:a16="http://schemas.microsoft.com/office/drawing/2014/main" id="{B54B71EF-87A4-77CF-F794-DCC1850E13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01" y="1620915"/>
            <a:ext cx="2676481" cy="3571986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CC91CDA7-882B-31D7-8805-CC8EADC38D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2361" y="1622685"/>
            <a:ext cx="2761163" cy="3618625"/>
          </a:xfrm>
          <a:prstGeom prst="rect">
            <a:avLst/>
          </a:prstGeom>
        </p:spPr>
      </p:pic>
      <p:grpSp>
        <p:nvGrpSpPr>
          <p:cNvPr id="8" name="object 4">
            <a:extLst>
              <a:ext uri="{FF2B5EF4-FFF2-40B4-BE49-F238E27FC236}">
                <a16:creationId xmlns:a16="http://schemas.microsoft.com/office/drawing/2014/main" id="{69A388C9-9B08-7E83-3D61-8371AF449429}"/>
              </a:ext>
            </a:extLst>
          </p:cNvPr>
          <p:cNvGrpSpPr/>
          <p:nvPr/>
        </p:nvGrpSpPr>
        <p:grpSpPr>
          <a:xfrm>
            <a:off x="6984492" y="593839"/>
            <a:ext cx="5006975" cy="6089650"/>
            <a:chOff x="6984492" y="593839"/>
            <a:chExt cx="5006975" cy="6089650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92F41CE5-1EB5-641D-39EA-EAE6C23A61F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6170" y="593839"/>
              <a:ext cx="3625251" cy="6089084"/>
            </a:xfrm>
            <a:prstGeom prst="rect">
              <a:avLst/>
            </a:prstGeom>
          </p:spPr>
        </p:pic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ED78BC6-5CF0-FC54-F6BE-2A023523B73F}"/>
                </a:ext>
              </a:extLst>
            </p:cNvPr>
            <p:cNvSpPr/>
            <p:nvPr/>
          </p:nvSpPr>
          <p:spPr>
            <a:xfrm>
              <a:off x="6984492" y="3285212"/>
              <a:ext cx="1352550" cy="287655"/>
            </a:xfrm>
            <a:custGeom>
              <a:avLst/>
              <a:gdLst/>
              <a:ahLst/>
              <a:cxnLst/>
              <a:rect l="l" t="t" r="r" b="b"/>
              <a:pathLst>
                <a:path w="1352550" h="287654">
                  <a:moveTo>
                    <a:pt x="1225078" y="143787"/>
                  </a:moveTo>
                  <a:lnTo>
                    <a:pt x="1080515" y="228115"/>
                  </a:lnTo>
                  <a:lnTo>
                    <a:pt x="1071030" y="236569"/>
                  </a:lnTo>
                  <a:lnTo>
                    <a:pt x="1065688" y="247642"/>
                  </a:lnTo>
                  <a:lnTo>
                    <a:pt x="1064871" y="259905"/>
                  </a:lnTo>
                  <a:lnTo>
                    <a:pt x="1068958" y="271930"/>
                  </a:lnTo>
                  <a:lnTo>
                    <a:pt x="1077412" y="281416"/>
                  </a:lnTo>
                  <a:lnTo>
                    <a:pt x="1088485" y="286758"/>
                  </a:lnTo>
                  <a:lnTo>
                    <a:pt x="1100748" y="287575"/>
                  </a:lnTo>
                  <a:lnTo>
                    <a:pt x="1112774" y="283487"/>
                  </a:lnTo>
                  <a:lnTo>
                    <a:pt x="1297325" y="175791"/>
                  </a:lnTo>
                  <a:lnTo>
                    <a:pt x="1288668" y="175791"/>
                  </a:lnTo>
                  <a:lnTo>
                    <a:pt x="1288668" y="171473"/>
                  </a:lnTo>
                  <a:lnTo>
                    <a:pt x="1272539" y="171473"/>
                  </a:lnTo>
                  <a:lnTo>
                    <a:pt x="1225078" y="143787"/>
                  </a:lnTo>
                  <a:close/>
                </a:path>
                <a:path w="1352550" h="287654">
                  <a:moveTo>
                    <a:pt x="1170214" y="111783"/>
                  </a:moveTo>
                  <a:lnTo>
                    <a:pt x="0" y="111783"/>
                  </a:lnTo>
                  <a:lnTo>
                    <a:pt x="0" y="175791"/>
                  </a:lnTo>
                  <a:lnTo>
                    <a:pt x="1170214" y="175791"/>
                  </a:lnTo>
                  <a:lnTo>
                    <a:pt x="1225078" y="143787"/>
                  </a:lnTo>
                  <a:lnTo>
                    <a:pt x="1170214" y="111783"/>
                  </a:lnTo>
                  <a:close/>
                </a:path>
                <a:path w="1352550" h="287654">
                  <a:moveTo>
                    <a:pt x="1297325" y="111783"/>
                  </a:moveTo>
                  <a:lnTo>
                    <a:pt x="1288668" y="111783"/>
                  </a:lnTo>
                  <a:lnTo>
                    <a:pt x="1288668" y="175791"/>
                  </a:lnTo>
                  <a:lnTo>
                    <a:pt x="1297325" y="175791"/>
                  </a:lnTo>
                  <a:lnTo>
                    <a:pt x="1352168" y="143787"/>
                  </a:lnTo>
                  <a:lnTo>
                    <a:pt x="1297325" y="111783"/>
                  </a:lnTo>
                  <a:close/>
                </a:path>
                <a:path w="1352550" h="287654">
                  <a:moveTo>
                    <a:pt x="1272539" y="116101"/>
                  </a:moveTo>
                  <a:lnTo>
                    <a:pt x="1225078" y="143787"/>
                  </a:lnTo>
                  <a:lnTo>
                    <a:pt x="1272539" y="171473"/>
                  </a:lnTo>
                  <a:lnTo>
                    <a:pt x="1272539" y="116101"/>
                  </a:lnTo>
                  <a:close/>
                </a:path>
                <a:path w="1352550" h="287654">
                  <a:moveTo>
                    <a:pt x="1288668" y="116101"/>
                  </a:moveTo>
                  <a:lnTo>
                    <a:pt x="1272539" y="116101"/>
                  </a:lnTo>
                  <a:lnTo>
                    <a:pt x="1272539" y="171473"/>
                  </a:lnTo>
                  <a:lnTo>
                    <a:pt x="1288668" y="171473"/>
                  </a:lnTo>
                  <a:lnTo>
                    <a:pt x="1288668" y="116101"/>
                  </a:lnTo>
                  <a:close/>
                </a:path>
                <a:path w="1352550" h="287654">
                  <a:moveTo>
                    <a:pt x="1100748" y="0"/>
                  </a:moveTo>
                  <a:lnTo>
                    <a:pt x="1088485" y="817"/>
                  </a:lnTo>
                  <a:lnTo>
                    <a:pt x="1077412" y="6159"/>
                  </a:lnTo>
                  <a:lnTo>
                    <a:pt x="1068958" y="15644"/>
                  </a:lnTo>
                  <a:lnTo>
                    <a:pt x="1064871" y="27670"/>
                  </a:lnTo>
                  <a:lnTo>
                    <a:pt x="1065688" y="39933"/>
                  </a:lnTo>
                  <a:lnTo>
                    <a:pt x="1071030" y="51006"/>
                  </a:lnTo>
                  <a:lnTo>
                    <a:pt x="1080515" y="59459"/>
                  </a:lnTo>
                  <a:lnTo>
                    <a:pt x="1225078" y="143787"/>
                  </a:lnTo>
                  <a:lnTo>
                    <a:pt x="1272539" y="116101"/>
                  </a:lnTo>
                  <a:lnTo>
                    <a:pt x="1288668" y="116101"/>
                  </a:lnTo>
                  <a:lnTo>
                    <a:pt x="1288668" y="111783"/>
                  </a:lnTo>
                  <a:lnTo>
                    <a:pt x="1297325" y="111783"/>
                  </a:lnTo>
                  <a:lnTo>
                    <a:pt x="1112774" y="4087"/>
                  </a:lnTo>
                  <a:lnTo>
                    <a:pt x="1100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5F2CDEC7-D87B-4CA7-DCF1-87B7349DDD34}"/>
              </a:ext>
            </a:extLst>
          </p:cNvPr>
          <p:cNvSpPr/>
          <p:nvPr/>
        </p:nvSpPr>
        <p:spPr>
          <a:xfrm>
            <a:off x="2799588" y="3285212"/>
            <a:ext cx="1352550" cy="287655"/>
          </a:xfrm>
          <a:custGeom>
            <a:avLst/>
            <a:gdLst/>
            <a:ahLst/>
            <a:cxnLst/>
            <a:rect l="l" t="t" r="r" b="b"/>
            <a:pathLst>
              <a:path w="1352550" h="287654">
                <a:moveTo>
                  <a:pt x="1225078" y="143787"/>
                </a:moveTo>
                <a:lnTo>
                  <a:pt x="1080515" y="228115"/>
                </a:lnTo>
                <a:lnTo>
                  <a:pt x="1071030" y="236569"/>
                </a:lnTo>
                <a:lnTo>
                  <a:pt x="1065688" y="247642"/>
                </a:lnTo>
                <a:lnTo>
                  <a:pt x="1064871" y="259905"/>
                </a:lnTo>
                <a:lnTo>
                  <a:pt x="1068959" y="271930"/>
                </a:lnTo>
                <a:lnTo>
                  <a:pt x="1077412" y="281416"/>
                </a:lnTo>
                <a:lnTo>
                  <a:pt x="1088485" y="286758"/>
                </a:lnTo>
                <a:lnTo>
                  <a:pt x="1100748" y="287575"/>
                </a:lnTo>
                <a:lnTo>
                  <a:pt x="1112774" y="283487"/>
                </a:lnTo>
                <a:lnTo>
                  <a:pt x="1297325" y="175791"/>
                </a:lnTo>
                <a:lnTo>
                  <a:pt x="1288669" y="175791"/>
                </a:lnTo>
                <a:lnTo>
                  <a:pt x="1288669" y="171473"/>
                </a:lnTo>
                <a:lnTo>
                  <a:pt x="1272539" y="171473"/>
                </a:lnTo>
                <a:lnTo>
                  <a:pt x="1225078" y="143787"/>
                </a:lnTo>
                <a:close/>
              </a:path>
              <a:path w="1352550" h="287654">
                <a:moveTo>
                  <a:pt x="1170214" y="111783"/>
                </a:moveTo>
                <a:lnTo>
                  <a:pt x="0" y="111783"/>
                </a:lnTo>
                <a:lnTo>
                  <a:pt x="0" y="175791"/>
                </a:lnTo>
                <a:lnTo>
                  <a:pt x="1170214" y="175791"/>
                </a:lnTo>
                <a:lnTo>
                  <a:pt x="1225078" y="143787"/>
                </a:lnTo>
                <a:lnTo>
                  <a:pt x="1170214" y="111783"/>
                </a:lnTo>
                <a:close/>
              </a:path>
              <a:path w="1352550" h="287654">
                <a:moveTo>
                  <a:pt x="1297325" y="111783"/>
                </a:moveTo>
                <a:lnTo>
                  <a:pt x="1288669" y="111783"/>
                </a:lnTo>
                <a:lnTo>
                  <a:pt x="1288669" y="175791"/>
                </a:lnTo>
                <a:lnTo>
                  <a:pt x="1297325" y="175791"/>
                </a:lnTo>
                <a:lnTo>
                  <a:pt x="1352169" y="143787"/>
                </a:lnTo>
                <a:lnTo>
                  <a:pt x="1297325" y="111783"/>
                </a:lnTo>
                <a:close/>
              </a:path>
              <a:path w="1352550" h="287654">
                <a:moveTo>
                  <a:pt x="1272539" y="116101"/>
                </a:moveTo>
                <a:lnTo>
                  <a:pt x="1225078" y="143787"/>
                </a:lnTo>
                <a:lnTo>
                  <a:pt x="1272539" y="171473"/>
                </a:lnTo>
                <a:lnTo>
                  <a:pt x="1272539" y="116101"/>
                </a:lnTo>
                <a:close/>
              </a:path>
              <a:path w="1352550" h="287654">
                <a:moveTo>
                  <a:pt x="1288669" y="116101"/>
                </a:moveTo>
                <a:lnTo>
                  <a:pt x="1272539" y="116101"/>
                </a:lnTo>
                <a:lnTo>
                  <a:pt x="1272539" y="171473"/>
                </a:lnTo>
                <a:lnTo>
                  <a:pt x="1288669" y="171473"/>
                </a:lnTo>
                <a:lnTo>
                  <a:pt x="1288669" y="116101"/>
                </a:lnTo>
                <a:close/>
              </a:path>
              <a:path w="1352550" h="287654">
                <a:moveTo>
                  <a:pt x="1100748" y="0"/>
                </a:moveTo>
                <a:lnTo>
                  <a:pt x="1088485" y="817"/>
                </a:lnTo>
                <a:lnTo>
                  <a:pt x="1077412" y="6159"/>
                </a:lnTo>
                <a:lnTo>
                  <a:pt x="1068959" y="15644"/>
                </a:lnTo>
                <a:lnTo>
                  <a:pt x="1064871" y="27670"/>
                </a:lnTo>
                <a:lnTo>
                  <a:pt x="1065688" y="39933"/>
                </a:lnTo>
                <a:lnTo>
                  <a:pt x="1071030" y="51006"/>
                </a:lnTo>
                <a:lnTo>
                  <a:pt x="1080515" y="59459"/>
                </a:lnTo>
                <a:lnTo>
                  <a:pt x="1225078" y="143787"/>
                </a:lnTo>
                <a:lnTo>
                  <a:pt x="1272539" y="116101"/>
                </a:lnTo>
                <a:lnTo>
                  <a:pt x="1288669" y="116101"/>
                </a:lnTo>
                <a:lnTo>
                  <a:pt x="1288669" y="111783"/>
                </a:lnTo>
                <a:lnTo>
                  <a:pt x="1297325" y="111783"/>
                </a:lnTo>
                <a:lnTo>
                  <a:pt x="1112774" y="4087"/>
                </a:lnTo>
                <a:lnTo>
                  <a:pt x="110074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4956AF0A-FB45-B673-35A9-C5C48A9B025F}"/>
              </a:ext>
            </a:extLst>
          </p:cNvPr>
          <p:cNvSpPr txBox="1"/>
          <p:nvPr/>
        </p:nvSpPr>
        <p:spPr>
          <a:xfrm>
            <a:off x="6868205" y="5151973"/>
            <a:ext cx="1497965" cy="154241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51130" marR="142875" algn="ctr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Multi-head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mechanism</a:t>
            </a:r>
            <a:endParaRPr sz="1800" dirty="0">
              <a:latin typeface="Calibri"/>
              <a:cs typeface="Calibri"/>
            </a:endParaRPr>
          </a:p>
          <a:p>
            <a:pPr marL="12700" marR="5080" algn="ctr">
              <a:lnSpc>
                <a:spcPts val="1939"/>
              </a:lnSpc>
              <a:spcBef>
                <a:spcPts val="1015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Normalization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layers</a:t>
            </a:r>
            <a:endParaRPr sz="1800" dirty="0">
              <a:latin typeface="Calibri"/>
              <a:cs typeface="Calibri"/>
            </a:endParaRPr>
          </a:p>
          <a:p>
            <a:pPr marL="41275">
              <a:lnSpc>
                <a:spcPct val="100000"/>
              </a:lnSpc>
              <a:spcBef>
                <a:spcPts val="760"/>
              </a:spcBef>
            </a:pPr>
            <a:r>
              <a:rPr sz="1800" dirty="0">
                <a:latin typeface="Calibri"/>
                <a:cs typeface="Calibri"/>
              </a:rPr>
              <a:t>+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Residual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links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4AC3ED6-8DFF-03F2-101E-83E0DAC49712}"/>
              </a:ext>
            </a:extLst>
          </p:cNvPr>
          <p:cNvSpPr txBox="1"/>
          <p:nvPr/>
        </p:nvSpPr>
        <p:spPr>
          <a:xfrm>
            <a:off x="2626550" y="5243321"/>
            <a:ext cx="169862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36220" marR="5080" indent="-224154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Calibri"/>
                <a:cs typeface="Calibri"/>
              </a:rPr>
              <a:t>+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Weighted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sum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aggregation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1B98D7-6E71-DA8E-C866-B81968F2A6B8}"/>
              </a:ext>
            </a:extLst>
          </p:cNvPr>
          <p:cNvSpPr txBox="1"/>
          <p:nvPr/>
        </p:nvSpPr>
        <p:spPr>
          <a:xfrm>
            <a:off x="537347" y="49148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GNN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CEB4D62-7103-EA56-FEEF-945556D72BA8}"/>
              </a:ext>
            </a:extLst>
          </p:cNvPr>
          <p:cNvSpPr txBox="1"/>
          <p:nvPr/>
        </p:nvSpPr>
        <p:spPr>
          <a:xfrm>
            <a:off x="4325175" y="464293"/>
            <a:ext cx="2739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B050"/>
                </a:solidFill>
              </a:rPr>
              <a:t>Self-attention</a:t>
            </a:r>
            <a:endParaRPr lang="zh-TW" altLang="en-US" sz="3600" dirty="0">
              <a:solidFill>
                <a:srgbClr val="00B05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20025CD-42EB-53CB-435C-BEBB337E5EBE}"/>
              </a:ext>
            </a:extLst>
          </p:cNvPr>
          <p:cNvSpPr txBox="1"/>
          <p:nvPr/>
        </p:nvSpPr>
        <p:spPr>
          <a:xfrm>
            <a:off x="8809285" y="0"/>
            <a:ext cx="2464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B0F0"/>
                </a:solidFill>
              </a:rPr>
              <a:t>Transformer</a:t>
            </a:r>
            <a:endParaRPr lang="zh-TW" altLang="en-US" sz="3600" dirty="0">
              <a:solidFill>
                <a:srgbClr val="00B0F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8544AD-A355-7129-3873-DFCFA4FB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52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2F5882-AD19-9D89-7893-9B29FF3E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5: Foundation Models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8F44574-5845-E679-97D0-66EC043E6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Repurposed LLMs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GPT4TS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LLM4TS</a:t>
            </a:r>
            <a:r>
              <a:rPr lang="en-US" dirty="0"/>
              <a:t>, TEMPO</a:t>
            </a:r>
          </a:p>
          <a:p>
            <a:r>
              <a:rPr lang="en-US" dirty="0"/>
              <a:t>Broadly Pre-trained on Time-Series Datasets</a:t>
            </a:r>
          </a:p>
          <a:p>
            <a:pPr lvl="1"/>
            <a:r>
              <a:rPr lang="en-US" dirty="0" err="1"/>
              <a:t>TimeGPT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TimesFM</a:t>
            </a:r>
            <a:r>
              <a:rPr lang="en-US" dirty="0"/>
              <a:t>, Lag-Llama</a:t>
            </a:r>
          </a:p>
          <a:p>
            <a:r>
              <a:rPr lang="en-US" dirty="0"/>
              <a:t>Pre-trained on Domain-related Time-Series Datasets</a:t>
            </a:r>
          </a:p>
          <a:p>
            <a:pPr lvl="1"/>
            <a:r>
              <a:rPr lang="en-US" dirty="0" err="1"/>
              <a:t>AutoMixer</a:t>
            </a: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Multimodal with Text and Time-Series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Time-LLM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UniTime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A026AE0-4875-F2F5-9112-1C8C16F7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8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A7638-AC5B-CA37-86B1-95B0D5B1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GPT4TS = </a:t>
            </a:r>
            <a:r>
              <a:rPr lang="en-US" dirty="0" err="1"/>
              <a:t>PatchTST</a:t>
            </a:r>
            <a:r>
              <a:rPr lang="en-US" dirty="0"/>
              <a:t> + FPT(GPT-2)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ABABC5-ED87-857D-C0B9-11B05294296D}"/>
              </a:ext>
            </a:extLst>
          </p:cNvPr>
          <p:cNvSpPr txBox="1"/>
          <p:nvPr/>
        </p:nvSpPr>
        <p:spPr>
          <a:xfrm>
            <a:off x="879295" y="262385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NeurIPS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2023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741B62-1B3E-6B12-FB85-FBD9AA32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44" y="1398253"/>
            <a:ext cx="9237066" cy="545974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6EBED62-56E9-C679-BD5A-233488EF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6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AC484-B478-6942-B284-9C6A9EC2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Frozen Pretrained Transformer (FPT)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50152C-AE9A-3284-C00B-87A73643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331"/>
            <a:ext cx="12192000" cy="2999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E06BDC9F-2F08-51AE-9DE5-E25EDDA069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2073652"/>
                  </p:ext>
                </p:extLst>
              </p:nvPr>
            </p:nvGraphicFramePr>
            <p:xfrm>
              <a:off x="308345" y="4443502"/>
              <a:ext cx="11317692" cy="239268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38132">
                      <a:extLst>
                        <a:ext uri="{9D8B030D-6E8A-4147-A177-3AD203B41FA5}">
                          <a16:colId xmlns:a16="http://schemas.microsoft.com/office/drawing/2014/main" val="1099084491"/>
                        </a:ext>
                      </a:extLst>
                    </a:gridCol>
                    <a:gridCol w="4478997">
                      <a:extLst>
                        <a:ext uri="{9D8B030D-6E8A-4147-A177-3AD203B41FA5}">
                          <a16:colId xmlns:a16="http://schemas.microsoft.com/office/drawing/2014/main" val="3064828621"/>
                        </a:ext>
                      </a:extLst>
                    </a:gridCol>
                    <a:gridCol w="1418723">
                      <a:extLst>
                        <a:ext uri="{9D8B030D-6E8A-4147-A177-3AD203B41FA5}">
                          <a16:colId xmlns:a16="http://schemas.microsoft.com/office/drawing/2014/main" val="3151103200"/>
                        </a:ext>
                      </a:extLst>
                    </a:gridCol>
                    <a:gridCol w="2881840">
                      <a:extLst>
                        <a:ext uri="{9D8B030D-6E8A-4147-A177-3AD203B41FA5}">
                          <a16:colId xmlns:a16="http://schemas.microsoft.com/office/drawing/2014/main" val="2236956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Finetuned 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CIFAR-10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#parameters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208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Use a </a:t>
                          </a:r>
                          <a:r>
                            <a:rPr lang="en-US" altLang="zh-TW" b="1" dirty="0">
                              <a:effectLst/>
                            </a:rPr>
                            <a:t>linear layer</a:t>
                          </a:r>
                          <a:r>
                            <a:rPr lang="en-US" altLang="zh-TW" dirty="0"/>
                            <a:t> (with dropout) to replace the original </a:t>
                          </a:r>
                          <a:r>
                            <a:rPr lang="en-US" altLang="zh-TW" b="1" dirty="0">
                              <a:effectLst/>
                            </a:rPr>
                            <a:t>input embedding layer</a:t>
                          </a:r>
                          <a:r>
                            <a:rPr lang="en-US" altLang="zh-TW" dirty="0"/>
                            <a:t>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features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x 768 = 13056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1459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Positional Embeddings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nn.Embedding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tokens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x 768 = 49512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14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Layer Norm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Affine transformation (</a:t>
                          </a:r>
                          <a:r>
                            <a:rPr lang="en-US" altLang="zh-TW" b="1" dirty="0">
                              <a:effectLst/>
                            </a:rPr>
                            <a:t>scale</a:t>
                          </a:r>
                          <a:r>
                            <a:rPr lang="en-US" altLang="zh-TW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zh-TW" dirty="0">
                              <a:effectLst/>
                            </a:rPr>
                            <a:t> and </a:t>
                          </a:r>
                          <a:r>
                            <a:rPr lang="en-US" altLang="zh-TW" b="1" dirty="0">
                              <a:effectLst/>
                            </a:rPr>
                            <a:t>bias</a:t>
                          </a:r>
                          <a:r>
                            <a:rPr lang="en-US" altLang="zh-TW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 layers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(2 x 2) x 768 x 12 = 36684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4831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Output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Linear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10 classes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768 x 10 = 7680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9246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E06BDC9F-2F08-51AE-9DE5-E25EDDA069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2073652"/>
                  </p:ext>
                </p:extLst>
              </p:nvPr>
            </p:nvGraphicFramePr>
            <p:xfrm>
              <a:off x="308345" y="4443502"/>
              <a:ext cx="11317692" cy="239268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38132">
                      <a:extLst>
                        <a:ext uri="{9D8B030D-6E8A-4147-A177-3AD203B41FA5}">
                          <a16:colId xmlns:a16="http://schemas.microsoft.com/office/drawing/2014/main" val="1099084491"/>
                        </a:ext>
                      </a:extLst>
                    </a:gridCol>
                    <a:gridCol w="4478997">
                      <a:extLst>
                        <a:ext uri="{9D8B030D-6E8A-4147-A177-3AD203B41FA5}">
                          <a16:colId xmlns:a16="http://schemas.microsoft.com/office/drawing/2014/main" val="3064828621"/>
                        </a:ext>
                      </a:extLst>
                    </a:gridCol>
                    <a:gridCol w="1418723">
                      <a:extLst>
                        <a:ext uri="{9D8B030D-6E8A-4147-A177-3AD203B41FA5}">
                          <a16:colId xmlns:a16="http://schemas.microsoft.com/office/drawing/2014/main" val="3151103200"/>
                        </a:ext>
                      </a:extLst>
                    </a:gridCol>
                    <a:gridCol w="2881840">
                      <a:extLst>
                        <a:ext uri="{9D8B030D-6E8A-4147-A177-3AD203B41FA5}">
                          <a16:colId xmlns:a16="http://schemas.microsoft.com/office/drawing/2014/main" val="2236956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Finetuned 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CIFAR-10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#parameters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2083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Use a </a:t>
                          </a:r>
                          <a:r>
                            <a:rPr lang="en-US" altLang="zh-TW" b="1" dirty="0">
                              <a:effectLst/>
                            </a:rPr>
                            <a:t>linear layer</a:t>
                          </a:r>
                          <a:r>
                            <a:rPr lang="en-US" altLang="zh-TW" dirty="0"/>
                            <a:t> (with dropout) to replace the original </a:t>
                          </a:r>
                          <a:r>
                            <a:rPr lang="en-US" altLang="zh-TW" b="1" dirty="0">
                              <a:effectLst/>
                            </a:rPr>
                            <a:t>input embedding layer</a:t>
                          </a:r>
                          <a:r>
                            <a:rPr lang="en-US" altLang="zh-TW" dirty="0"/>
                            <a:t>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features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x 768 = 13056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14599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Positional Embeddings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nn.Embedding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tokens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x 768 = 49512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14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Layer Norm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871" t="-450820" r="-96599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 layers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(2 x 2) x 768 x 12 = 36684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4831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Output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Linear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10 classes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768 x 10 = 7680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92467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081D26E-54FC-BE98-CD77-A90BE1133233}"/>
              </a:ext>
            </a:extLst>
          </p:cNvPr>
          <p:cNvSpPr txBox="1"/>
          <p:nvPr/>
        </p:nvSpPr>
        <p:spPr>
          <a:xfrm>
            <a:off x="726430" y="180459"/>
            <a:ext cx="10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For the base CIFAR-10 model with 124M parameters, these come out to approximately 0.086% of the network.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4C0663-D399-BE46-72E8-F344198D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49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102E6-7E5C-D287-3E6F-BABDEB20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LLM4TS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586305-264C-5851-A634-75F6927AD919}"/>
              </a:ext>
            </a:extLst>
          </p:cNvPr>
          <p:cNvSpPr txBox="1"/>
          <p:nvPr/>
        </p:nvSpPr>
        <p:spPr>
          <a:xfrm>
            <a:off x="879295" y="262385"/>
            <a:ext cx="25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TIST 2024 (under review)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0A9612-D1E9-1F90-E27A-47C03AD5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129"/>
            <a:ext cx="12192000" cy="559134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0E0232-706E-E9F4-EA76-4DBFE252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18A9FE-495B-0F69-AC24-EBFA9713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125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DC1A588-8753-33C7-CEEA-B3C3BD0C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The Ubiquity of Time-Series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0BBAA-B98E-3D90-1953-70188A81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D7FC7E-DF25-42E4-949B-578F5A22F6A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A6D34C-DCC0-540E-39BC-9EFEFE4B4C34}"/>
              </a:ext>
            </a:extLst>
          </p:cNvPr>
          <p:cNvSpPr txBox="1"/>
          <p:nvPr/>
        </p:nvSpPr>
        <p:spPr>
          <a:xfrm>
            <a:off x="838200" y="6521278"/>
            <a:ext cx="8667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>
                <a:hlinkClick r:id="rId3"/>
              </a:rPr>
              <a:t>https://cruiseresearchgroup.github.io/project/time-series_forecasting_and_segmentation/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05951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6C46E-A7C7-5715-8B12-771D900C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7355" cy="1325563"/>
          </a:xfrm>
        </p:spPr>
        <p:txBody>
          <a:bodyPr>
            <a:normAutofit/>
          </a:bodyPr>
          <a:lstStyle/>
          <a:p>
            <a:r>
              <a:rPr lang="en-US" dirty="0"/>
              <a:t>LLM4TS – </a:t>
            </a:r>
            <a:br>
              <a:rPr lang="en-US" dirty="0"/>
            </a:br>
            <a:r>
              <a:rPr lang="en-US" dirty="0"/>
              <a:t>Leveraging Temporal Embeddings with Patching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1181A3-086E-FD46-08E3-73A5BE56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2036141"/>
            <a:ext cx="9335803" cy="4039164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9EBDFE7-8BDD-9CC6-60EA-59C80EE1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22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102E6-7E5C-D287-3E6F-BABDEB20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TimesFM</a:t>
            </a:r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586305-264C-5851-A634-75F6927AD919}"/>
              </a:ext>
            </a:extLst>
          </p:cNvPr>
          <p:cNvSpPr txBox="1"/>
          <p:nvPr/>
        </p:nvSpPr>
        <p:spPr>
          <a:xfrm>
            <a:off x="879295" y="262385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ICML 2024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A6FADB-C526-8145-D08D-96CDE6F6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2" y="1551398"/>
            <a:ext cx="7641588" cy="455926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6AE88C0-7769-539B-F1EE-EB9161C8140F}"/>
              </a:ext>
            </a:extLst>
          </p:cNvPr>
          <p:cNvSpPr txBox="1"/>
          <p:nvPr/>
        </p:nvSpPr>
        <p:spPr>
          <a:xfrm>
            <a:off x="7993294" y="3184989"/>
            <a:ext cx="4106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Decoder only</a:t>
            </a:r>
          </a:p>
          <a:p>
            <a:pPr marL="800100" lvl="1" indent="-342900">
              <a:buAutoNum type="arabicPeriod"/>
            </a:pPr>
            <a:r>
              <a:rPr lang="en-US" dirty="0"/>
              <a:t>Masked/Causal self-attention</a:t>
            </a:r>
          </a:p>
          <a:p>
            <a:pPr marL="800100" lvl="1" indent="-342900">
              <a:buAutoNum type="arabicPeriod"/>
            </a:pPr>
            <a:r>
              <a:rPr lang="en-US" dirty="0" err="1"/>
              <a:t>AutoRegressive</a:t>
            </a:r>
            <a:r>
              <a:rPr lang="en-US" dirty="0"/>
              <a:t> objective</a:t>
            </a:r>
          </a:p>
          <a:p>
            <a:pPr marL="342900" indent="-342900">
              <a:buAutoNum type="arabicPeriod"/>
            </a:pPr>
            <a:r>
              <a:rPr lang="en-US" dirty="0"/>
              <a:t>Longer length for the output patches</a:t>
            </a:r>
          </a:p>
          <a:p>
            <a:pPr marL="342900" indent="-342900">
              <a:buAutoNum type="arabicPeriod"/>
            </a:pPr>
            <a:r>
              <a:rPr lang="en-US" dirty="0"/>
              <a:t>Leverage time-based features as “</a:t>
            </a:r>
            <a:r>
              <a:rPr lang="en-US" dirty="0">
                <a:solidFill>
                  <a:srgbClr val="FF0000"/>
                </a:solidFill>
              </a:rPr>
              <a:t>future covariates</a:t>
            </a:r>
            <a:r>
              <a:rPr lang="en-US" dirty="0"/>
              <a:t>”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C788A0C-B7F1-70CE-B19E-80886F4F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028" y="5024786"/>
            <a:ext cx="3762900" cy="409632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4BA3277-B1B7-0FCB-CF9C-907BE43B1312}"/>
              </a:ext>
            </a:extLst>
          </p:cNvPr>
          <p:cNvSpPr/>
          <p:nvPr/>
        </p:nvSpPr>
        <p:spPr>
          <a:xfrm>
            <a:off x="9411128" y="5065160"/>
            <a:ext cx="811659" cy="3184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434EEC4-658A-FBAA-733F-97763521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110" y="6111576"/>
            <a:ext cx="9966118" cy="72884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964781-EFCB-6875-06D9-1F6E3ACF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47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DF4710-4F6D-1C3F-A8C8-D3E1F871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Pretraining </a:t>
            </a:r>
            <a:r>
              <a:rPr lang="en-US" altLang="zh-TW" dirty="0" err="1"/>
              <a:t>Datatset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4F9D288-E000-C4CE-8C42-E52357D14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184" y="1568772"/>
            <a:ext cx="6136877" cy="505806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D923F0-D843-F52E-FC0B-78ACF4FDF2B0}"/>
              </a:ext>
            </a:extLst>
          </p:cNvPr>
          <p:cNvSpPr txBox="1"/>
          <p:nvPr/>
        </p:nvSpPr>
        <p:spPr>
          <a:xfrm>
            <a:off x="7284378" y="1931542"/>
            <a:ext cx="366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size: </a:t>
            </a:r>
            <a:r>
              <a:rPr lang="en-US" b="1" dirty="0"/>
              <a:t>200M</a:t>
            </a:r>
            <a:r>
              <a:rPr lang="en-US" dirty="0"/>
              <a:t> parameters</a:t>
            </a:r>
          </a:p>
          <a:p>
            <a:r>
              <a:rPr lang="en-US" dirty="0"/>
              <a:t>Pretraining length: </a:t>
            </a:r>
            <a:r>
              <a:rPr lang="en-US" b="1" dirty="0"/>
              <a:t>100B</a:t>
            </a:r>
            <a:r>
              <a:rPr lang="en-US" dirty="0"/>
              <a:t> timepoints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8CE8DCD-5D22-282F-AB7E-26DFB53B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512" y="3390138"/>
            <a:ext cx="4741229" cy="323669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536D669-2D11-5390-973A-8C6AA091BD05}"/>
              </a:ext>
            </a:extLst>
          </p:cNvPr>
          <p:cNvSpPr txBox="1"/>
          <p:nvPr/>
        </p:nvSpPr>
        <p:spPr>
          <a:xfrm>
            <a:off x="7042046" y="3010532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Open LLM: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075B90-20ED-2A24-471A-CAC8675E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39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102E6-7E5C-D287-3E6F-BABDEB20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Time-LLM (based on </a:t>
            </a:r>
            <a:r>
              <a:rPr lang="en-US" dirty="0" err="1"/>
              <a:t>LLaMA</a:t>
            </a:r>
            <a:r>
              <a:rPr lang="en-US" dirty="0"/>
              <a:t>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586305-264C-5851-A634-75F6927AD919}"/>
              </a:ext>
            </a:extLst>
          </p:cNvPr>
          <p:cNvSpPr txBox="1"/>
          <p:nvPr/>
        </p:nvSpPr>
        <p:spPr>
          <a:xfrm>
            <a:off x="879295" y="26238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ICLR 2024</a:t>
            </a:r>
          </a:p>
        </p:txBody>
      </p:sp>
      <p:pic>
        <p:nvPicPr>
          <p:cNvPr id="12290" name="Picture 2" descr="Time-LLM: Reprogram an LLM for Time Series Forecasting | by Marco Peixeiro  | Towards Data Science">
            <a:extLst>
              <a:ext uri="{FF2B5EF4-FFF2-40B4-BE49-F238E27FC236}">
                <a16:creationId xmlns:a16="http://schemas.microsoft.com/office/drawing/2014/main" id="{C3E5D6D0-8A50-0DDD-8FEA-D430D3E4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22" y="1310769"/>
            <a:ext cx="9040348" cy="544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B12345-F58B-63BE-F1D1-71477D46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20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3 Changes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4B2F-99B3-D96E-F7E5-D9449798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FF0000"/>
                </a:solidFill>
                <a:effectLst/>
              </a:rPr>
              <a:t>Pre-normalization</a:t>
            </a:r>
            <a:r>
              <a:rPr lang="en-US" altLang="zh-TW" dirty="0">
                <a:solidFill>
                  <a:srgbClr val="FF0000"/>
                </a:solidFill>
              </a:rPr>
              <a:t> [GPT3]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 err="1">
                <a:solidFill>
                  <a:srgbClr val="92D050"/>
                </a:solidFill>
                <a:effectLst/>
              </a:rPr>
              <a:t>SwiGLU</a:t>
            </a:r>
            <a:r>
              <a:rPr lang="en-US" altLang="zh-TW" b="1" i="1" dirty="0">
                <a:solidFill>
                  <a:srgbClr val="92D050"/>
                </a:solidFill>
                <a:effectLst/>
              </a:rPr>
              <a:t> activation function</a:t>
            </a:r>
            <a:r>
              <a:rPr lang="en-US" altLang="zh-TW" dirty="0">
                <a:solidFill>
                  <a:srgbClr val="92D050"/>
                </a:solidFill>
              </a:rPr>
              <a:t> [</a:t>
            </a:r>
            <a:r>
              <a:rPr lang="en-US" altLang="zh-TW" dirty="0" err="1">
                <a:solidFill>
                  <a:srgbClr val="92D050"/>
                </a:solidFill>
              </a:rPr>
              <a:t>PaLM</a:t>
            </a:r>
            <a:r>
              <a:rPr lang="en-US" altLang="zh-TW" dirty="0">
                <a:solidFill>
                  <a:srgbClr val="92D050"/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00B0F0"/>
                </a:solidFill>
                <a:effectLst/>
              </a:rPr>
              <a:t>Rotary Embeddings</a:t>
            </a:r>
            <a:r>
              <a:rPr lang="en-US" altLang="zh-TW" dirty="0">
                <a:solidFill>
                  <a:srgbClr val="00B0F0"/>
                </a:solidFill>
              </a:rPr>
              <a:t> [</a:t>
            </a:r>
            <a:r>
              <a:rPr lang="en-US" altLang="zh-TW" dirty="0" err="1">
                <a:solidFill>
                  <a:srgbClr val="00B0F0"/>
                </a:solidFill>
              </a:rPr>
              <a:t>GPTNeo</a:t>
            </a:r>
            <a:r>
              <a:rPr lang="en-US" altLang="zh-TW" dirty="0">
                <a:solidFill>
                  <a:srgbClr val="00B0F0"/>
                </a:solidFill>
              </a:rPr>
              <a:t>]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0"/>
            <a:ext cx="5703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C57474-DE03-3F6A-1D26-BA69EEC54D09}"/>
              </a:ext>
            </a:extLst>
          </p:cNvPr>
          <p:cNvCxnSpPr>
            <a:cxnSpLocks/>
          </p:cNvCxnSpPr>
          <p:nvPr/>
        </p:nvCxnSpPr>
        <p:spPr>
          <a:xfrm>
            <a:off x="10325100" y="1704223"/>
            <a:ext cx="3238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3C4BF9-7E14-0B71-E6FB-A0CED27FBD88}"/>
              </a:ext>
            </a:extLst>
          </p:cNvPr>
          <p:cNvSpPr txBox="1"/>
          <p:nvPr/>
        </p:nvSpPr>
        <p:spPr>
          <a:xfrm>
            <a:off x="10721737" y="1528138"/>
            <a:ext cx="814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92D050"/>
                </a:solidFill>
              </a:rPr>
              <a:t>SwiGLU</a:t>
            </a:r>
            <a:endParaRPr lang="zh-TW" altLang="en-US" sz="1600" dirty="0">
              <a:solidFill>
                <a:srgbClr val="92D050"/>
              </a:solidFill>
            </a:endParaRPr>
          </a:p>
        </p:txBody>
      </p:sp>
      <p:sp>
        <p:nvSpPr>
          <p:cNvPr id="7" name="乘號 6">
            <a:extLst>
              <a:ext uri="{FF2B5EF4-FFF2-40B4-BE49-F238E27FC236}">
                <a16:creationId xmlns:a16="http://schemas.microsoft.com/office/drawing/2014/main" id="{1A5DBE3D-2B5C-AF47-C213-727FF80F5522}"/>
              </a:ext>
            </a:extLst>
          </p:cNvPr>
          <p:cNvSpPr/>
          <p:nvPr/>
        </p:nvSpPr>
        <p:spPr>
          <a:xfrm>
            <a:off x="6299791" y="4341019"/>
            <a:ext cx="1247775" cy="507206"/>
          </a:xfrm>
          <a:prstGeom prst="mathMultiply">
            <a:avLst>
              <a:gd name="adj1" fmla="val 1600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E00DF5BA-0745-7BE3-575E-E35CFACCF720}"/>
              </a:ext>
            </a:extLst>
          </p:cNvPr>
          <p:cNvSpPr/>
          <p:nvPr/>
        </p:nvSpPr>
        <p:spPr>
          <a:xfrm rot="20854064">
            <a:off x="9049543" y="5103164"/>
            <a:ext cx="581025" cy="587937"/>
          </a:xfrm>
          <a:custGeom>
            <a:avLst/>
            <a:gdLst>
              <a:gd name="connsiteX0" fmla="*/ 581025 w 581025"/>
              <a:gd name="connsiteY0" fmla="*/ 45012 h 587937"/>
              <a:gd name="connsiteX1" fmla="*/ 209550 w 581025"/>
              <a:gd name="connsiteY1" fmla="*/ 54537 h 587937"/>
              <a:gd name="connsiteX2" fmla="*/ 0 w 581025"/>
              <a:gd name="connsiteY2" fmla="*/ 587937 h 5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025" h="587937">
                <a:moveTo>
                  <a:pt x="581025" y="45012"/>
                </a:moveTo>
                <a:cubicBezTo>
                  <a:pt x="443706" y="4530"/>
                  <a:pt x="306387" y="-35951"/>
                  <a:pt x="209550" y="54537"/>
                </a:cubicBezTo>
                <a:cubicBezTo>
                  <a:pt x="112712" y="145025"/>
                  <a:pt x="56356" y="366481"/>
                  <a:pt x="0" y="58793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7F302FD4-0B79-D3C8-C413-1F047B852FFA}"/>
              </a:ext>
            </a:extLst>
          </p:cNvPr>
          <p:cNvSpPr/>
          <p:nvPr/>
        </p:nvSpPr>
        <p:spPr>
          <a:xfrm>
            <a:off x="9144000" y="5047513"/>
            <a:ext cx="1209675" cy="657961"/>
          </a:xfrm>
          <a:custGeom>
            <a:avLst/>
            <a:gdLst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102944 h 712544"/>
              <a:gd name="connsiteX1" fmla="*/ 828675 w 1209675"/>
              <a:gd name="connsiteY1" fmla="*/ 36269 h 712544"/>
              <a:gd name="connsiteX2" fmla="*/ 0 w 1209675"/>
              <a:gd name="connsiteY2" fmla="*/ 712544 h 712544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679078">
                <a:moveTo>
                  <a:pt x="1209675" y="69478"/>
                </a:moveTo>
                <a:cubicBezTo>
                  <a:pt x="1134268" y="42490"/>
                  <a:pt x="1058862" y="-13072"/>
                  <a:pt x="828675" y="2803"/>
                </a:cubicBezTo>
                <a:cubicBezTo>
                  <a:pt x="569912" y="18678"/>
                  <a:pt x="327818" y="448890"/>
                  <a:pt x="0" y="679078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668B3-9561-2204-8F0B-BE9FAF2C3E72}"/>
              </a:ext>
            </a:extLst>
          </p:cNvPr>
          <p:cNvSpPr txBox="1"/>
          <p:nvPr/>
        </p:nvSpPr>
        <p:spPr>
          <a:xfrm>
            <a:off x="7585666" y="5732285"/>
            <a:ext cx="1911101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Rotary Embedding</a:t>
            </a:r>
            <a:endParaRPr lang="zh-TW" altLang="en-US" dirty="0">
              <a:solidFill>
                <a:srgbClr val="00B0F0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75CC059-F6B8-2510-2D9B-EE9E9D63E85F}"/>
              </a:ext>
            </a:extLst>
          </p:cNvPr>
          <p:cNvCxnSpPr>
            <a:cxnSpLocks/>
          </p:cNvCxnSpPr>
          <p:nvPr/>
        </p:nvCxnSpPr>
        <p:spPr>
          <a:xfrm>
            <a:off x="10202593" y="6047832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24C3AD0-E28A-5632-2E78-9CC1EA14594B}"/>
              </a:ext>
            </a:extLst>
          </p:cNvPr>
          <p:cNvSpPr txBox="1"/>
          <p:nvPr/>
        </p:nvSpPr>
        <p:spPr>
          <a:xfrm>
            <a:off x="10969387" y="586222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254178B-E207-CDEC-8426-9B832EEC87DD}"/>
              </a:ext>
            </a:extLst>
          </p:cNvPr>
          <p:cNvCxnSpPr>
            <a:cxnSpLocks/>
          </p:cNvCxnSpPr>
          <p:nvPr/>
        </p:nvCxnSpPr>
        <p:spPr>
          <a:xfrm>
            <a:off x="10202593" y="2580315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EB869C-5428-8182-FE84-A92E193DAB37}"/>
              </a:ext>
            </a:extLst>
          </p:cNvPr>
          <p:cNvSpPr txBox="1"/>
          <p:nvPr/>
        </p:nvSpPr>
        <p:spPr>
          <a:xfrm>
            <a:off x="10969387" y="2394705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9D3ABF1-87AD-2E7E-0E15-476C38E98C72}"/>
              </a:ext>
            </a:extLst>
          </p:cNvPr>
          <p:cNvCxnSpPr>
            <a:cxnSpLocks/>
          </p:cNvCxnSpPr>
          <p:nvPr/>
        </p:nvCxnSpPr>
        <p:spPr>
          <a:xfrm>
            <a:off x="7202218" y="2529973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8E19B6-859C-0352-9DF5-9D1DA51C2BD5}"/>
              </a:ext>
            </a:extLst>
          </p:cNvPr>
          <p:cNvSpPr txBox="1"/>
          <p:nvPr/>
        </p:nvSpPr>
        <p:spPr>
          <a:xfrm>
            <a:off x="7949962" y="234436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FBDD843-0980-A301-13D1-3B713F40DCCD}"/>
              </a:ext>
            </a:extLst>
          </p:cNvPr>
          <p:cNvSpPr/>
          <p:nvPr/>
        </p:nvSpPr>
        <p:spPr>
          <a:xfrm>
            <a:off x="9390807" y="1179166"/>
            <a:ext cx="2192436" cy="1068733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0217C8C-6004-6AE3-24BF-42D7831C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" y="3396517"/>
            <a:ext cx="6331978" cy="3370813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3A46D2A6-A3B2-EDCE-0C11-C66F4110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59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102E6-7E5C-D287-3E6F-BABDEB20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Time-LLM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49D60B-4FF4-269E-2FFC-E4B367DB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52" y="1338074"/>
            <a:ext cx="10012172" cy="27150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29ADC2-0BF3-D8AB-1F5B-816871D8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0" y="4272282"/>
            <a:ext cx="7542899" cy="249528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4ECE8B-B87C-912C-89F9-1B34D1B7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96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102E6-7E5C-D287-3E6F-BABDEB201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UniTime</a:t>
            </a:r>
            <a:r>
              <a:rPr lang="en-US" dirty="0"/>
              <a:t> (based on GPT-2)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586305-264C-5851-A634-75F6927AD919}"/>
              </a:ext>
            </a:extLst>
          </p:cNvPr>
          <p:cNvSpPr txBox="1"/>
          <p:nvPr/>
        </p:nvSpPr>
        <p:spPr>
          <a:xfrm>
            <a:off x="879295" y="26238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WWW 2024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6E9C5F-5F4D-1560-996F-0865AEEE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" y="1905856"/>
            <a:ext cx="12065192" cy="368328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5A6749-9A0F-F3CE-C2E0-EB81E072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01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0FF13B0-54AE-2933-99FF-443828DE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755EF1D-E306-54CC-BF5E-48EA083A5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9A7A23-1883-62FC-1632-BE6984D2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40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2F5882-AD19-9D89-7893-9B29FF3E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14ACB294-48A0-53F9-802A-AAA7ED44F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376" y="1825625"/>
            <a:ext cx="6837248" cy="435133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38D486-927E-9AA0-AA0D-87792723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5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2F5882-AD19-9D89-7893-9B29FF3E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F7D3A48F-F111-7446-0166-16E5E03FA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052" y="1459345"/>
            <a:ext cx="9831896" cy="5083898"/>
          </a:xfr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FECDA9F-5CAE-3DF3-B948-CDE852B4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7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90A583C-440F-214A-D85F-772B9AF627F3}"/>
              </a:ext>
            </a:extLst>
          </p:cNvPr>
          <p:cNvSpPr/>
          <p:nvPr/>
        </p:nvSpPr>
        <p:spPr>
          <a:xfrm>
            <a:off x="5766318" y="365125"/>
            <a:ext cx="5873417" cy="6127750"/>
          </a:xfrm>
          <a:prstGeom prst="roundRect">
            <a:avLst>
              <a:gd name="adj" fmla="val 7581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2415FAE-4136-656E-A849-96B0903B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         </a:t>
            </a:r>
            <a:r>
              <a:rPr lang="en-US" b="1" dirty="0"/>
              <a:t>≠</a:t>
            </a:r>
            <a:r>
              <a:rPr lang="en-US" dirty="0"/>
              <a:t>         Time Series Data</a:t>
            </a: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CB002E01-D90A-8C78-EA80-80BE3A2E0480}"/>
              </a:ext>
            </a:extLst>
          </p:cNvPr>
          <p:cNvGrpSpPr/>
          <p:nvPr/>
        </p:nvGrpSpPr>
        <p:grpSpPr>
          <a:xfrm>
            <a:off x="6545797" y="2085975"/>
            <a:ext cx="4949646" cy="4032322"/>
            <a:chOff x="8079495" y="348330"/>
            <a:chExt cx="4949646" cy="592442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8D03029-C14F-1DEE-5C16-322B97E60392}"/>
                </a:ext>
              </a:extLst>
            </p:cNvPr>
            <p:cNvSpPr/>
            <p:nvPr/>
          </p:nvSpPr>
          <p:spPr>
            <a:xfrm>
              <a:off x="8272455" y="1473016"/>
              <a:ext cx="2618913" cy="47997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54AFC15-1566-1E5E-6C93-EA15C7BEE72D}"/>
                </a:ext>
              </a:extLst>
            </p:cNvPr>
            <p:cNvSpPr/>
            <p:nvPr/>
          </p:nvSpPr>
          <p:spPr>
            <a:xfrm>
              <a:off x="8655675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AAB4A9E-B7F9-3854-FF91-F6825CC0E64E}"/>
                </a:ext>
              </a:extLst>
            </p:cNvPr>
            <p:cNvSpPr/>
            <p:nvPr/>
          </p:nvSpPr>
          <p:spPr>
            <a:xfrm>
              <a:off x="9375136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D303469-1A63-9DC2-ABC0-B4F26D837AA2}"/>
                </a:ext>
              </a:extLst>
            </p:cNvPr>
            <p:cNvSpPr/>
            <p:nvPr/>
          </p:nvSpPr>
          <p:spPr>
            <a:xfrm>
              <a:off x="10094597" y="1772444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FE45B99-768D-7E5E-D777-EF2BB309AC4F}"/>
                </a:ext>
              </a:extLst>
            </p:cNvPr>
            <p:cNvSpPr/>
            <p:nvPr/>
          </p:nvSpPr>
          <p:spPr>
            <a:xfrm>
              <a:off x="8655675" y="2528526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FA8A9B3-2D7A-CA0B-A895-858B94B3750E}"/>
                </a:ext>
              </a:extLst>
            </p:cNvPr>
            <p:cNvSpPr/>
            <p:nvPr/>
          </p:nvSpPr>
          <p:spPr>
            <a:xfrm>
              <a:off x="9375136" y="2528526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877D983-C80C-E75C-44A4-3E56CD695F71}"/>
                </a:ext>
              </a:extLst>
            </p:cNvPr>
            <p:cNvSpPr/>
            <p:nvPr/>
          </p:nvSpPr>
          <p:spPr>
            <a:xfrm>
              <a:off x="10094597" y="2528526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68A4329-D464-3E47-A294-1A111899DCB3}"/>
                </a:ext>
              </a:extLst>
            </p:cNvPr>
            <p:cNvSpPr/>
            <p:nvPr/>
          </p:nvSpPr>
          <p:spPr>
            <a:xfrm>
              <a:off x="8655675" y="3284608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3023D8C-D4ED-B483-6894-6D21AB6C4126}"/>
                </a:ext>
              </a:extLst>
            </p:cNvPr>
            <p:cNvSpPr/>
            <p:nvPr/>
          </p:nvSpPr>
          <p:spPr>
            <a:xfrm>
              <a:off x="9375136" y="3284608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804508E-A674-0200-10B1-DC11CAEA23B5}"/>
                </a:ext>
              </a:extLst>
            </p:cNvPr>
            <p:cNvSpPr/>
            <p:nvPr/>
          </p:nvSpPr>
          <p:spPr>
            <a:xfrm>
              <a:off x="10094597" y="3284608"/>
              <a:ext cx="433526" cy="44615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F7FBB244-C695-2ED7-5965-2D6BF338E05A}"/>
                </a:ext>
              </a:extLst>
            </p:cNvPr>
            <p:cNvSpPr/>
            <p:nvPr/>
          </p:nvSpPr>
          <p:spPr>
            <a:xfrm>
              <a:off x="8655675" y="4036230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AE363B3-1E6B-2862-ED34-590F5FBFA9CC}"/>
                </a:ext>
              </a:extLst>
            </p:cNvPr>
            <p:cNvSpPr/>
            <p:nvPr/>
          </p:nvSpPr>
          <p:spPr>
            <a:xfrm>
              <a:off x="9375136" y="4036230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A9E6417-2A91-F3D0-1258-BE7CF6ABC51C}"/>
                </a:ext>
              </a:extLst>
            </p:cNvPr>
            <p:cNvSpPr/>
            <p:nvPr/>
          </p:nvSpPr>
          <p:spPr>
            <a:xfrm>
              <a:off x="10094597" y="4036230"/>
              <a:ext cx="433526" cy="44615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73FC66B-0256-9CF0-1D4B-C11ACFEADDD1}"/>
                </a:ext>
              </a:extLst>
            </p:cNvPr>
            <p:cNvSpPr/>
            <p:nvPr/>
          </p:nvSpPr>
          <p:spPr>
            <a:xfrm>
              <a:off x="8655675" y="4787852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4DA4742-32AA-400C-D9EC-98930343B941}"/>
                </a:ext>
              </a:extLst>
            </p:cNvPr>
            <p:cNvSpPr/>
            <p:nvPr/>
          </p:nvSpPr>
          <p:spPr>
            <a:xfrm>
              <a:off x="9375136" y="4787852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5A566AB-A932-B809-396D-882D63A2619E}"/>
                </a:ext>
              </a:extLst>
            </p:cNvPr>
            <p:cNvSpPr/>
            <p:nvPr/>
          </p:nvSpPr>
          <p:spPr>
            <a:xfrm>
              <a:off x="10094597" y="4787852"/>
              <a:ext cx="433526" cy="44615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8CA98A1-F9D7-7BE0-44F3-7D5C6BE66097}"/>
                </a:ext>
              </a:extLst>
            </p:cNvPr>
            <p:cNvSpPr/>
            <p:nvPr/>
          </p:nvSpPr>
          <p:spPr>
            <a:xfrm>
              <a:off x="8655675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E37D8F9B-10AE-74EB-BD45-1CC88277B199}"/>
                </a:ext>
              </a:extLst>
            </p:cNvPr>
            <p:cNvSpPr/>
            <p:nvPr/>
          </p:nvSpPr>
          <p:spPr>
            <a:xfrm>
              <a:off x="9375136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70D7DFA-FEF3-729F-E8A4-2153BC84B3FF}"/>
                </a:ext>
              </a:extLst>
            </p:cNvPr>
            <p:cNvSpPr/>
            <p:nvPr/>
          </p:nvSpPr>
          <p:spPr>
            <a:xfrm>
              <a:off x="10094597" y="5539474"/>
              <a:ext cx="433526" cy="446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8955D804-C708-8D36-2092-B9DDF129B714}"/>
                </a:ext>
              </a:extLst>
            </p:cNvPr>
            <p:cNvSpPr txBox="1"/>
            <p:nvPr/>
          </p:nvSpPr>
          <p:spPr>
            <a:xfrm>
              <a:off x="8680828" y="1034534"/>
              <a:ext cx="3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f1</a:t>
              </a: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679AB09F-5A27-D218-BE55-BAAEE2CF4440}"/>
                </a:ext>
              </a:extLst>
            </p:cNvPr>
            <p:cNvSpPr txBox="1"/>
            <p:nvPr/>
          </p:nvSpPr>
          <p:spPr>
            <a:xfrm>
              <a:off x="9400288" y="1034534"/>
              <a:ext cx="433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f2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37C7E24C-F8C7-FD2A-185D-1B9361581D0E}"/>
                </a:ext>
              </a:extLst>
            </p:cNvPr>
            <p:cNvSpPr txBox="1"/>
            <p:nvPr/>
          </p:nvSpPr>
          <p:spPr>
            <a:xfrm>
              <a:off x="10119750" y="1034534"/>
              <a:ext cx="383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f3</a:t>
              </a:r>
            </a:p>
          </p:txBody>
        </p:sp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9E69EC62-D86F-2E36-7808-E069FB515C25}"/>
                </a:ext>
              </a:extLst>
            </p:cNvPr>
            <p:cNvSpPr/>
            <p:nvPr/>
          </p:nvSpPr>
          <p:spPr>
            <a:xfrm>
              <a:off x="8079495" y="1623997"/>
              <a:ext cx="3010752" cy="372817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1EE48290-DE7E-BCE8-F4FF-102064E58835}"/>
                </a:ext>
              </a:extLst>
            </p:cNvPr>
            <p:cNvSpPr txBox="1"/>
            <p:nvPr/>
          </p:nvSpPr>
          <p:spPr>
            <a:xfrm>
              <a:off x="12212985" y="3642050"/>
              <a:ext cx="8161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time</a:t>
              </a: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1247AAC2-03FF-A0C6-53E7-C335413585B3}"/>
                </a:ext>
              </a:extLst>
            </p:cNvPr>
            <p:cNvSpPr txBox="1"/>
            <p:nvPr/>
          </p:nvSpPr>
          <p:spPr>
            <a:xfrm>
              <a:off x="8999716" y="348330"/>
              <a:ext cx="1331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features</a:t>
              </a:r>
            </a:p>
          </p:txBody>
        </p: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833CEE36-5C33-711E-7A01-A71B8AF07BEE}"/>
                </a:ext>
              </a:extLst>
            </p:cNvPr>
            <p:cNvCxnSpPr>
              <a:cxnSpLocks/>
            </p:cNvCxnSpPr>
            <p:nvPr/>
          </p:nvCxnSpPr>
          <p:spPr>
            <a:xfrm>
              <a:off x="8272455" y="995702"/>
              <a:ext cx="2618913" cy="0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61DAB70-4C87-E8AF-C35E-80FD1FAFB1BE}"/>
                </a:ext>
              </a:extLst>
            </p:cNvPr>
            <p:cNvCxnSpPr>
              <a:cxnSpLocks/>
            </p:cNvCxnSpPr>
            <p:nvPr/>
          </p:nvCxnSpPr>
          <p:spPr>
            <a:xfrm>
              <a:off x="12110631" y="1473016"/>
              <a:ext cx="0" cy="4799735"/>
            </a:xfrm>
            <a:prstGeom prst="straightConnector1">
              <a:avLst/>
            </a:prstGeom>
            <a:ln w="28575">
              <a:solidFill>
                <a:srgbClr val="0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AB475481-007B-F903-062C-A5E8A19B107C}"/>
                </a:ext>
              </a:extLst>
            </p:cNvPr>
            <p:cNvSpPr/>
            <p:nvPr/>
          </p:nvSpPr>
          <p:spPr>
            <a:xfrm>
              <a:off x="8079495" y="2376918"/>
              <a:ext cx="3010752" cy="3728179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9B41036F-199B-21A4-CFB4-0054DBA1AAC7}"/>
                </a:ext>
              </a:extLst>
            </p:cNvPr>
            <p:cNvSpPr txBox="1"/>
            <p:nvPr/>
          </p:nvSpPr>
          <p:spPr>
            <a:xfrm>
              <a:off x="11025008" y="1271078"/>
              <a:ext cx="10326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data window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4BDF8C6-3940-77D5-E6E3-C077FB65E2B4}"/>
              </a:ext>
            </a:extLst>
          </p:cNvPr>
          <p:cNvGrpSpPr/>
          <p:nvPr/>
        </p:nvGrpSpPr>
        <p:grpSpPr>
          <a:xfrm>
            <a:off x="548221" y="2085975"/>
            <a:ext cx="4724295" cy="4032322"/>
            <a:chOff x="2126196" y="2085975"/>
            <a:chExt cx="4724295" cy="4032322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5E88ABB2-BD18-401F-E220-7187CF1C5B3A}"/>
                </a:ext>
              </a:extLst>
            </p:cNvPr>
            <p:cNvGrpSpPr/>
            <p:nvPr/>
          </p:nvGrpSpPr>
          <p:grpSpPr>
            <a:xfrm>
              <a:off x="2319157" y="2085975"/>
              <a:ext cx="3362262" cy="4032322"/>
              <a:chOff x="8272455" y="348330"/>
              <a:chExt cx="3362262" cy="5924421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5CF68D1-19E8-9250-17AC-934E6D04D0E5}"/>
                  </a:ext>
                </a:extLst>
              </p:cNvPr>
              <p:cNvSpPr/>
              <p:nvPr/>
            </p:nvSpPr>
            <p:spPr>
              <a:xfrm>
                <a:off x="8272456" y="1473016"/>
                <a:ext cx="2541604" cy="47997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D17B65F-C93D-D5DD-9CFC-0CEAF565CC03}"/>
                  </a:ext>
                </a:extLst>
              </p:cNvPr>
              <p:cNvSpPr/>
              <p:nvPr/>
            </p:nvSpPr>
            <p:spPr>
              <a:xfrm>
                <a:off x="8655675" y="1772444"/>
                <a:ext cx="433526" cy="44615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336F7E6-1EBB-D042-057A-670BFFFD3A88}"/>
                  </a:ext>
                </a:extLst>
              </p:cNvPr>
              <p:cNvSpPr/>
              <p:nvPr/>
            </p:nvSpPr>
            <p:spPr>
              <a:xfrm>
                <a:off x="9375136" y="1772444"/>
                <a:ext cx="433526" cy="44615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EB5E118-BBDA-5CCE-5D77-12B78E0FEA31}"/>
                  </a:ext>
                </a:extLst>
              </p:cNvPr>
              <p:cNvSpPr/>
              <p:nvPr/>
            </p:nvSpPr>
            <p:spPr>
              <a:xfrm>
                <a:off x="10094597" y="1772444"/>
                <a:ext cx="433526" cy="44615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6497CA6-28C8-1692-961C-886103C3358F}"/>
                  </a:ext>
                </a:extLst>
              </p:cNvPr>
              <p:cNvSpPr/>
              <p:nvPr/>
            </p:nvSpPr>
            <p:spPr>
              <a:xfrm>
                <a:off x="8655675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F3BD81A-0B05-3DC7-48A7-66AA6B5A591C}"/>
                  </a:ext>
                </a:extLst>
              </p:cNvPr>
              <p:cNvSpPr/>
              <p:nvPr/>
            </p:nvSpPr>
            <p:spPr>
              <a:xfrm>
                <a:off x="9375136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6322946-185E-6138-4AA6-892352A75CA9}"/>
                  </a:ext>
                </a:extLst>
              </p:cNvPr>
              <p:cNvSpPr/>
              <p:nvPr/>
            </p:nvSpPr>
            <p:spPr>
              <a:xfrm>
                <a:off x="10094597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561ED96-6B6E-7A6C-8C21-FF0DFD10E69B}"/>
                  </a:ext>
                </a:extLst>
              </p:cNvPr>
              <p:cNvSpPr/>
              <p:nvPr/>
            </p:nvSpPr>
            <p:spPr>
              <a:xfrm>
                <a:off x="8655675" y="3284608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1B46201-5137-B2A7-2D8E-CEE05610CD88}"/>
                  </a:ext>
                </a:extLst>
              </p:cNvPr>
              <p:cNvSpPr/>
              <p:nvPr/>
            </p:nvSpPr>
            <p:spPr>
              <a:xfrm>
                <a:off x="9375136" y="3284608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6A829A8-4B35-16D6-CFB9-7382075E1DD9}"/>
                  </a:ext>
                </a:extLst>
              </p:cNvPr>
              <p:cNvSpPr/>
              <p:nvPr/>
            </p:nvSpPr>
            <p:spPr>
              <a:xfrm>
                <a:off x="10094597" y="3284608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8764F17-EB63-31A3-00E2-9A0FD46FDBEF}"/>
                  </a:ext>
                </a:extLst>
              </p:cNvPr>
              <p:cNvSpPr/>
              <p:nvPr/>
            </p:nvSpPr>
            <p:spPr>
              <a:xfrm>
                <a:off x="8655675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AA0F5AE-8407-455D-3988-1BBAFE322B44}"/>
                  </a:ext>
                </a:extLst>
              </p:cNvPr>
              <p:cNvSpPr/>
              <p:nvPr/>
            </p:nvSpPr>
            <p:spPr>
              <a:xfrm>
                <a:off x="9375136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04D602B-6D5E-2273-AA38-4C01199EB0D5}"/>
                  </a:ext>
                </a:extLst>
              </p:cNvPr>
              <p:cNvSpPr/>
              <p:nvPr/>
            </p:nvSpPr>
            <p:spPr>
              <a:xfrm>
                <a:off x="10094597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87F8F62-3FF8-1491-1C1A-41AD57539CB1}"/>
                  </a:ext>
                </a:extLst>
              </p:cNvPr>
              <p:cNvSpPr/>
              <p:nvPr/>
            </p:nvSpPr>
            <p:spPr>
              <a:xfrm>
                <a:off x="8655675" y="4787852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B6F8D9F-FD6E-5175-0663-28ACDE6A4E5F}"/>
                  </a:ext>
                </a:extLst>
              </p:cNvPr>
              <p:cNvSpPr/>
              <p:nvPr/>
            </p:nvSpPr>
            <p:spPr>
              <a:xfrm>
                <a:off x="9375136" y="4787852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AC9E14F-61A4-3B89-2A3A-00E1A0549C3A}"/>
                  </a:ext>
                </a:extLst>
              </p:cNvPr>
              <p:cNvSpPr/>
              <p:nvPr/>
            </p:nvSpPr>
            <p:spPr>
              <a:xfrm>
                <a:off x="10094597" y="4787852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313FB578-E569-F5A3-9432-0F0E384F11E1}"/>
                  </a:ext>
                </a:extLst>
              </p:cNvPr>
              <p:cNvSpPr/>
              <p:nvPr/>
            </p:nvSpPr>
            <p:spPr>
              <a:xfrm>
                <a:off x="8655675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AD83479-1473-BE45-F3DB-5F2E204EC398}"/>
                  </a:ext>
                </a:extLst>
              </p:cNvPr>
              <p:cNvSpPr/>
              <p:nvPr/>
            </p:nvSpPr>
            <p:spPr>
              <a:xfrm>
                <a:off x="9375136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3DD005E-8C55-530D-CF4B-537CF8D1E461}"/>
                  </a:ext>
                </a:extLst>
              </p:cNvPr>
              <p:cNvSpPr/>
              <p:nvPr/>
            </p:nvSpPr>
            <p:spPr>
              <a:xfrm>
                <a:off x="10094597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C8A553A-B7E2-FA72-740B-BE09778D6BE4}"/>
                  </a:ext>
                </a:extLst>
              </p:cNvPr>
              <p:cNvSpPr txBox="1"/>
              <p:nvPr/>
            </p:nvSpPr>
            <p:spPr>
              <a:xfrm>
                <a:off x="8680827" y="1034534"/>
                <a:ext cx="433523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</a:t>
                </a: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46FD4DF-94CA-A71E-C42F-B9C4975F4523}"/>
                  </a:ext>
                </a:extLst>
              </p:cNvPr>
              <p:cNvSpPr txBox="1"/>
              <p:nvPr/>
            </p:nvSpPr>
            <p:spPr>
              <a:xfrm>
                <a:off x="9400288" y="1034534"/>
                <a:ext cx="433525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x2</a:t>
                </a: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52C0E7A-ED2E-1117-ABA2-F568000B3CCD}"/>
                  </a:ext>
                </a:extLst>
              </p:cNvPr>
              <p:cNvSpPr txBox="1"/>
              <p:nvPr/>
            </p:nvSpPr>
            <p:spPr>
              <a:xfrm>
                <a:off x="10119750" y="1034534"/>
                <a:ext cx="432120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x3</a:t>
                </a: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03AE022-C26F-4147-2F6B-6A5D30D5EEBD}"/>
                  </a:ext>
                </a:extLst>
              </p:cNvPr>
              <p:cNvSpPr txBox="1"/>
              <p:nvPr/>
            </p:nvSpPr>
            <p:spPr>
              <a:xfrm>
                <a:off x="8999716" y="348330"/>
                <a:ext cx="13311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features</a:t>
                </a:r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C2976179-3153-489A-6604-E71BF15F3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72455" y="995702"/>
                <a:ext cx="2618913" cy="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D7E9BC7-487B-16F3-0409-55A5CE2DF247}"/>
                  </a:ext>
                </a:extLst>
              </p:cNvPr>
              <p:cNvSpPr/>
              <p:nvPr/>
            </p:nvSpPr>
            <p:spPr>
              <a:xfrm>
                <a:off x="10814059" y="1473016"/>
                <a:ext cx="820658" cy="479973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B95551C3-A22E-3273-8522-E30B4A5E95E4}"/>
                  </a:ext>
                </a:extLst>
              </p:cNvPr>
              <p:cNvSpPr/>
              <p:nvPr/>
            </p:nvSpPr>
            <p:spPr>
              <a:xfrm>
                <a:off x="11003851" y="1761732"/>
                <a:ext cx="433526" cy="44615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41590F7-DF34-F78E-8979-DCA51CFFF598}"/>
                  </a:ext>
                </a:extLst>
              </p:cNvPr>
              <p:cNvSpPr/>
              <p:nvPr/>
            </p:nvSpPr>
            <p:spPr>
              <a:xfrm>
                <a:off x="11003851" y="2528526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43EAF86-E8FB-B621-9B70-93EDF29C972A}"/>
                  </a:ext>
                </a:extLst>
              </p:cNvPr>
              <p:cNvSpPr/>
              <p:nvPr/>
            </p:nvSpPr>
            <p:spPr>
              <a:xfrm>
                <a:off x="11003851" y="3284609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6AF3733-1652-43AC-8E45-395B5F8A6DB0}"/>
                  </a:ext>
                </a:extLst>
              </p:cNvPr>
              <p:cNvSpPr/>
              <p:nvPr/>
            </p:nvSpPr>
            <p:spPr>
              <a:xfrm>
                <a:off x="11003851" y="4036230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7CA0D272-CDF6-04CB-6BDB-E6B98100F4F5}"/>
                  </a:ext>
                </a:extLst>
              </p:cNvPr>
              <p:cNvSpPr/>
              <p:nvPr/>
            </p:nvSpPr>
            <p:spPr>
              <a:xfrm>
                <a:off x="11003851" y="4787851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40F94F7-BF21-F346-6638-367091A31997}"/>
                  </a:ext>
                </a:extLst>
              </p:cNvPr>
              <p:cNvSpPr/>
              <p:nvPr/>
            </p:nvSpPr>
            <p:spPr>
              <a:xfrm>
                <a:off x="11003851" y="5539474"/>
                <a:ext cx="433526" cy="446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44C90178-CAB5-C41A-520C-60D81B005EBA}"/>
                  </a:ext>
                </a:extLst>
              </p:cNvPr>
              <p:cNvSpPr txBox="1"/>
              <p:nvPr/>
            </p:nvSpPr>
            <p:spPr>
              <a:xfrm>
                <a:off x="11063828" y="1034534"/>
                <a:ext cx="432120" cy="542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</p:grpSp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611E2E8B-78D3-3535-19A4-93A49769A6CB}"/>
                </a:ext>
              </a:extLst>
            </p:cNvPr>
            <p:cNvSpPr/>
            <p:nvPr/>
          </p:nvSpPr>
          <p:spPr>
            <a:xfrm>
              <a:off x="2126196" y="2954229"/>
              <a:ext cx="3728985" cy="4984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矩形: 圓角 81">
              <a:extLst>
                <a:ext uri="{FF2B5EF4-FFF2-40B4-BE49-F238E27FC236}">
                  <a16:creationId xmlns:a16="http://schemas.microsoft.com/office/drawing/2014/main" id="{3B8701C4-7584-BB0C-8CB8-64DF25D7DBDD}"/>
                </a:ext>
              </a:extLst>
            </p:cNvPr>
            <p:cNvSpPr/>
            <p:nvPr/>
          </p:nvSpPr>
          <p:spPr>
            <a:xfrm>
              <a:off x="2126196" y="3466687"/>
              <a:ext cx="3728985" cy="498492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7FF87B6B-B79B-6794-F444-77BB4BCD9C3B}"/>
                </a:ext>
              </a:extLst>
            </p:cNvPr>
            <p:cNvSpPr txBox="1"/>
            <p:nvPr/>
          </p:nvSpPr>
          <p:spPr>
            <a:xfrm>
              <a:off x="5817835" y="2714022"/>
              <a:ext cx="1032656" cy="439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data window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97C15B-F272-B9B3-FE37-0DCD9CC6C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303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CC25A21-EE4C-2C3E-7823-86E967DBC9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623938-1C74-61BF-D58B-1C7FB114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3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Google Shape;368;p27"/>
          <p:cNvGraphicFramePr/>
          <p:nvPr/>
        </p:nvGraphicFramePr>
        <p:xfrm>
          <a:off x="4546128" y="2090498"/>
          <a:ext cx="7634664" cy="47071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4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680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wafer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 id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rgbClr val="FFFF00"/>
                          </a:solidFill>
                        </a:rPr>
                        <a:t>f1</a:t>
                      </a:r>
                      <a:endParaRPr sz="1700" b="1">
                        <a:solidFill>
                          <a:srgbClr val="FFFF00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rgbClr val="FFFF00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rgbClr val="FFFF00"/>
                          </a:solidFill>
                        </a:rPr>
                        <a:t>(M)</a:t>
                      </a:r>
                      <a:endParaRPr sz="1700" b="1">
                        <a:solidFill>
                          <a:srgbClr val="FFFF00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S1_f1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(M)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S2_f2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(M)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S3_f1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(Q)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S3_f2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(M)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…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S7_f1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(Q)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PART1</a:t>
                      </a:r>
                      <a:endParaRPr sz="16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RCP1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7.3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XXX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23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…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22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1.6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XXX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45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31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RCP1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0.4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30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13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W4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0.2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14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24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W5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0.9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…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W97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3.7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W98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1.6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45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67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W99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64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83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W100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3.5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dirty="0">
                          <a:solidFill>
                            <a:schemeClr val="dk1"/>
                          </a:solidFill>
                        </a:rPr>
                        <a:t>80</a:t>
                      </a:r>
                      <a:endParaRPr sz="1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9" name="Google Shape;369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TW"/>
              <a:t>Group POV (case 1)</a:t>
            </a:r>
            <a:endParaRPr/>
          </a:p>
        </p:txBody>
      </p:sp>
      <p:sp>
        <p:nvSpPr>
          <p:cNvPr id="370" name="Google Shape;370;p27"/>
          <p:cNvSpPr txBox="1"/>
          <p:nvPr/>
        </p:nvSpPr>
        <p:spPr>
          <a:xfrm>
            <a:off x="8031600" y="70634"/>
            <a:ext cx="416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zh-TW" sz="2400" b="1" i="1" u="sng">
                <a:highlight>
                  <a:srgbClr val="FFE599"/>
                </a:highlight>
              </a:rPr>
              <a:t>Irregular Time-Series Data</a:t>
            </a:r>
            <a:endParaRPr sz="2400" b="1" i="1" u="sng">
              <a:highlight>
                <a:srgbClr val="FFE599"/>
              </a:highlight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4546128" y="4387897"/>
            <a:ext cx="7646000" cy="2409716"/>
          </a:xfrm>
          <a:prstGeom prst="roundRect">
            <a:avLst>
              <a:gd name="adj" fmla="val 10709"/>
            </a:avLst>
          </a:prstGeom>
          <a:noFill/>
          <a:ln w="76200" cap="flat" cmpd="sng">
            <a:solidFill>
              <a:srgbClr val="4A86E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" name="Google Shape;372;p27"/>
          <p:cNvSpPr txBox="1"/>
          <p:nvPr/>
        </p:nvSpPr>
        <p:spPr>
          <a:xfrm>
            <a:off x="4490367" y="427735"/>
            <a:ext cx="58784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zh-TW" sz="2133" b="1">
                <a:solidFill>
                  <a:schemeClr val="accent1"/>
                </a:solidFill>
              </a:rPr>
              <a:t>We also care about the </a:t>
            </a:r>
            <a:r>
              <a:rPr lang="en-US" altLang="zh-TW" sz="2133" b="1" u="sng">
                <a:solidFill>
                  <a:schemeClr val="accent1"/>
                </a:solidFill>
              </a:rPr>
              <a:t>ordering</a:t>
            </a:r>
            <a:endParaRPr sz="2133" b="1" u="sng">
              <a:solidFill>
                <a:schemeClr val="accent1"/>
              </a:solidFill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1885967" y="1351433"/>
            <a:ext cx="2543200" cy="490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Google Shape;374;p27"/>
          <p:cNvSpPr/>
          <p:nvPr/>
        </p:nvSpPr>
        <p:spPr>
          <a:xfrm>
            <a:off x="768567" y="2330832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" name="Google Shape;375;p27"/>
          <p:cNvSpPr/>
          <p:nvPr/>
        </p:nvSpPr>
        <p:spPr>
          <a:xfrm>
            <a:off x="768567" y="3659897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" name="Google Shape;376;p27"/>
          <p:cNvSpPr/>
          <p:nvPr/>
        </p:nvSpPr>
        <p:spPr>
          <a:xfrm>
            <a:off x="768567" y="5115459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7" name="Google Shape;377;p27"/>
          <p:cNvSpPr/>
          <p:nvPr/>
        </p:nvSpPr>
        <p:spPr>
          <a:xfrm>
            <a:off x="768567" y="4388035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8" name="Google Shape;378;p27"/>
          <p:cNvSpPr/>
          <p:nvPr/>
        </p:nvSpPr>
        <p:spPr>
          <a:xfrm>
            <a:off x="768567" y="5797121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" name="Google Shape;379;p27"/>
          <p:cNvSpPr/>
          <p:nvPr/>
        </p:nvSpPr>
        <p:spPr>
          <a:xfrm>
            <a:off x="768567" y="3020649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0" name="Google Shape;380;p27"/>
          <p:cNvCxnSpPr>
            <a:stCxn id="374" idx="4"/>
            <a:endCxn id="379" idx="0"/>
          </p:cNvCxnSpPr>
          <p:nvPr/>
        </p:nvCxnSpPr>
        <p:spPr>
          <a:xfrm>
            <a:off x="968967" y="2731632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27"/>
          <p:cNvCxnSpPr>
            <a:stCxn id="379" idx="4"/>
            <a:endCxn id="375" idx="0"/>
          </p:cNvCxnSpPr>
          <p:nvPr/>
        </p:nvCxnSpPr>
        <p:spPr>
          <a:xfrm>
            <a:off x="968967" y="3421449"/>
            <a:ext cx="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27"/>
          <p:cNvCxnSpPr>
            <a:stCxn id="375" idx="4"/>
            <a:endCxn id="377" idx="0"/>
          </p:cNvCxnSpPr>
          <p:nvPr/>
        </p:nvCxnSpPr>
        <p:spPr>
          <a:xfrm>
            <a:off x="968967" y="4060697"/>
            <a:ext cx="0" cy="3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27"/>
          <p:cNvCxnSpPr>
            <a:stCxn id="377" idx="4"/>
            <a:endCxn id="376" idx="0"/>
          </p:cNvCxnSpPr>
          <p:nvPr/>
        </p:nvCxnSpPr>
        <p:spPr>
          <a:xfrm>
            <a:off x="968967" y="4788835"/>
            <a:ext cx="0" cy="3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27"/>
          <p:cNvCxnSpPr>
            <a:stCxn id="376" idx="4"/>
            <a:endCxn id="378" idx="0"/>
          </p:cNvCxnSpPr>
          <p:nvPr/>
        </p:nvCxnSpPr>
        <p:spPr>
          <a:xfrm>
            <a:off x="968967" y="5516259"/>
            <a:ext cx="0" cy="2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27"/>
          <p:cNvSpPr/>
          <p:nvPr/>
        </p:nvSpPr>
        <p:spPr>
          <a:xfrm>
            <a:off x="768567" y="1640832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6" name="Google Shape;386;p27"/>
          <p:cNvCxnSpPr>
            <a:stCxn id="385" idx="4"/>
          </p:cNvCxnSpPr>
          <p:nvPr/>
        </p:nvCxnSpPr>
        <p:spPr>
          <a:xfrm>
            <a:off x="968967" y="2041632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p27"/>
          <p:cNvSpPr/>
          <p:nvPr/>
        </p:nvSpPr>
        <p:spPr>
          <a:xfrm>
            <a:off x="3215860" y="14251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" name="Google Shape;388;p27"/>
          <p:cNvSpPr txBox="1"/>
          <p:nvPr/>
        </p:nvSpPr>
        <p:spPr>
          <a:xfrm>
            <a:off x="1539733" y="1574436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S1</a:t>
            </a:r>
            <a:endParaRPr sz="2400"/>
          </a:p>
        </p:txBody>
      </p:sp>
      <p:sp>
        <p:nvSpPr>
          <p:cNvPr id="389" name="Google Shape;389;p27"/>
          <p:cNvSpPr txBox="1"/>
          <p:nvPr/>
        </p:nvSpPr>
        <p:spPr>
          <a:xfrm>
            <a:off x="1539733" y="2226192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S2</a:t>
            </a:r>
            <a:endParaRPr sz="2400"/>
          </a:p>
        </p:txBody>
      </p:sp>
      <p:sp>
        <p:nvSpPr>
          <p:cNvPr id="390" name="Google Shape;390;p27"/>
          <p:cNvSpPr txBox="1"/>
          <p:nvPr/>
        </p:nvSpPr>
        <p:spPr>
          <a:xfrm>
            <a:off x="1539733" y="2892616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S3</a:t>
            </a:r>
            <a:endParaRPr sz="2400"/>
          </a:p>
        </p:txBody>
      </p:sp>
      <p:sp>
        <p:nvSpPr>
          <p:cNvPr id="391" name="Google Shape;391;p27"/>
          <p:cNvSpPr txBox="1"/>
          <p:nvPr/>
        </p:nvSpPr>
        <p:spPr>
          <a:xfrm>
            <a:off x="1539733" y="3601316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S4</a:t>
            </a:r>
            <a:endParaRPr sz="2400"/>
          </a:p>
        </p:txBody>
      </p:sp>
      <p:sp>
        <p:nvSpPr>
          <p:cNvPr id="392" name="Google Shape;392;p27"/>
          <p:cNvSpPr txBox="1"/>
          <p:nvPr/>
        </p:nvSpPr>
        <p:spPr>
          <a:xfrm>
            <a:off x="1539733" y="4328143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S5</a:t>
            </a:r>
            <a:endParaRPr sz="2400"/>
          </a:p>
        </p:txBody>
      </p:sp>
      <p:sp>
        <p:nvSpPr>
          <p:cNvPr id="393" name="Google Shape;393;p27"/>
          <p:cNvSpPr txBox="1"/>
          <p:nvPr/>
        </p:nvSpPr>
        <p:spPr>
          <a:xfrm>
            <a:off x="1539733" y="5022301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S6</a:t>
            </a:r>
            <a:endParaRPr sz="2400"/>
          </a:p>
        </p:txBody>
      </p:sp>
      <p:sp>
        <p:nvSpPr>
          <p:cNvPr id="394" name="Google Shape;394;p27"/>
          <p:cNvSpPr txBox="1"/>
          <p:nvPr/>
        </p:nvSpPr>
        <p:spPr>
          <a:xfrm>
            <a:off x="1539733" y="5702435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S7</a:t>
            </a:r>
            <a:endParaRPr sz="2400"/>
          </a:p>
        </p:txBody>
      </p:sp>
      <p:sp>
        <p:nvSpPr>
          <p:cNvPr id="395" name="Google Shape;395;p27"/>
          <p:cNvSpPr/>
          <p:nvPr/>
        </p:nvSpPr>
        <p:spPr>
          <a:xfrm>
            <a:off x="2652460" y="1672400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" name="Google Shape;396;p27"/>
          <p:cNvSpPr/>
          <p:nvPr/>
        </p:nvSpPr>
        <p:spPr>
          <a:xfrm>
            <a:off x="3597977" y="1649949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Google Shape;397;p27"/>
          <p:cNvSpPr/>
          <p:nvPr/>
        </p:nvSpPr>
        <p:spPr>
          <a:xfrm>
            <a:off x="3184893" y="189598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8" name="Google Shape;398;p27"/>
          <p:cNvSpPr/>
          <p:nvPr/>
        </p:nvSpPr>
        <p:spPr>
          <a:xfrm>
            <a:off x="2825227" y="225273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9" name="Google Shape;399;p27"/>
          <p:cNvSpPr/>
          <p:nvPr/>
        </p:nvSpPr>
        <p:spPr>
          <a:xfrm>
            <a:off x="3170060" y="2434967"/>
            <a:ext cx="238400" cy="238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0" name="Google Shape;400;p27"/>
          <p:cNvSpPr/>
          <p:nvPr/>
        </p:nvSpPr>
        <p:spPr>
          <a:xfrm>
            <a:off x="2917727" y="309428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" name="Google Shape;401;p27"/>
          <p:cNvSpPr/>
          <p:nvPr/>
        </p:nvSpPr>
        <p:spPr>
          <a:xfrm>
            <a:off x="2917727" y="58570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" name="Google Shape;402;p27"/>
          <p:cNvSpPr/>
          <p:nvPr/>
        </p:nvSpPr>
        <p:spPr>
          <a:xfrm>
            <a:off x="3451909" y="30470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3" name="Google Shape;403;p27"/>
          <p:cNvSpPr/>
          <p:nvPr/>
        </p:nvSpPr>
        <p:spPr>
          <a:xfrm>
            <a:off x="3286643" y="5866767"/>
            <a:ext cx="238400" cy="2384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4" name="Google Shape;404;p27"/>
          <p:cNvSpPr/>
          <p:nvPr/>
        </p:nvSpPr>
        <p:spPr>
          <a:xfrm>
            <a:off x="2871427" y="373463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5" name="Google Shape;405;p27"/>
          <p:cNvSpPr/>
          <p:nvPr/>
        </p:nvSpPr>
        <p:spPr>
          <a:xfrm>
            <a:off x="3262227" y="376483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06" name="Google Shape;406;p27"/>
          <p:cNvCxnSpPr>
            <a:stCxn id="387" idx="2"/>
            <a:endCxn id="395" idx="7"/>
          </p:cNvCxnSpPr>
          <p:nvPr/>
        </p:nvCxnSpPr>
        <p:spPr>
          <a:xfrm flipH="1">
            <a:off x="2855860" y="1544367"/>
            <a:ext cx="360000" cy="1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27"/>
          <p:cNvCxnSpPr>
            <a:stCxn id="387" idx="4"/>
            <a:endCxn id="397" idx="0"/>
          </p:cNvCxnSpPr>
          <p:nvPr/>
        </p:nvCxnSpPr>
        <p:spPr>
          <a:xfrm flipH="1">
            <a:off x="3304260" y="1663567"/>
            <a:ext cx="30800" cy="2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p27"/>
          <p:cNvCxnSpPr>
            <a:stCxn id="396" idx="2"/>
            <a:endCxn id="397" idx="6"/>
          </p:cNvCxnSpPr>
          <p:nvPr/>
        </p:nvCxnSpPr>
        <p:spPr>
          <a:xfrm flipH="1">
            <a:off x="3423177" y="1769149"/>
            <a:ext cx="174800" cy="2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p27"/>
          <p:cNvCxnSpPr>
            <a:stCxn id="387" idx="3"/>
            <a:endCxn id="398" idx="0"/>
          </p:cNvCxnSpPr>
          <p:nvPr/>
        </p:nvCxnSpPr>
        <p:spPr>
          <a:xfrm flipH="1">
            <a:off x="2944372" y="1628653"/>
            <a:ext cx="306400" cy="6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" name="Google Shape;410;p27"/>
          <p:cNvCxnSpPr>
            <a:stCxn id="397" idx="4"/>
            <a:endCxn id="399" idx="0"/>
          </p:cNvCxnSpPr>
          <p:nvPr/>
        </p:nvCxnSpPr>
        <p:spPr>
          <a:xfrm flipH="1">
            <a:off x="3289293" y="2134383"/>
            <a:ext cx="14800" cy="3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1" name="Google Shape;411;p27"/>
          <p:cNvCxnSpPr>
            <a:stCxn id="399" idx="4"/>
            <a:endCxn id="402" idx="0"/>
          </p:cNvCxnSpPr>
          <p:nvPr/>
        </p:nvCxnSpPr>
        <p:spPr>
          <a:xfrm>
            <a:off x="3289260" y="2673367"/>
            <a:ext cx="282000" cy="3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" name="Google Shape;412;p27"/>
          <p:cNvCxnSpPr>
            <a:stCxn id="398" idx="4"/>
            <a:endCxn id="400" idx="0"/>
          </p:cNvCxnSpPr>
          <p:nvPr/>
        </p:nvCxnSpPr>
        <p:spPr>
          <a:xfrm>
            <a:off x="2944427" y="2491133"/>
            <a:ext cx="92400" cy="6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3" name="Google Shape;413;p27"/>
          <p:cNvCxnSpPr>
            <a:stCxn id="402" idx="2"/>
            <a:endCxn id="400" idx="6"/>
          </p:cNvCxnSpPr>
          <p:nvPr/>
        </p:nvCxnSpPr>
        <p:spPr>
          <a:xfrm flipH="1">
            <a:off x="3156309" y="3166267"/>
            <a:ext cx="295600" cy="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4" name="Google Shape;414;p27"/>
          <p:cNvCxnSpPr>
            <a:stCxn id="402" idx="4"/>
            <a:endCxn id="405" idx="0"/>
          </p:cNvCxnSpPr>
          <p:nvPr/>
        </p:nvCxnSpPr>
        <p:spPr>
          <a:xfrm flipH="1">
            <a:off x="3381509" y="3285467"/>
            <a:ext cx="189600" cy="4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p27"/>
          <p:cNvCxnSpPr>
            <a:stCxn id="395" idx="3"/>
            <a:endCxn id="404" idx="2"/>
          </p:cNvCxnSpPr>
          <p:nvPr/>
        </p:nvCxnSpPr>
        <p:spPr>
          <a:xfrm rot="-5400000" flipH="1">
            <a:off x="1790372" y="2772887"/>
            <a:ext cx="1978000" cy="184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27"/>
          <p:cNvCxnSpPr>
            <a:stCxn id="399" idx="6"/>
            <a:endCxn id="405" idx="6"/>
          </p:cNvCxnSpPr>
          <p:nvPr/>
        </p:nvCxnSpPr>
        <p:spPr>
          <a:xfrm>
            <a:off x="3408460" y="2554167"/>
            <a:ext cx="92000" cy="1330000"/>
          </a:xfrm>
          <a:prstGeom prst="curvedConnector3">
            <a:avLst>
              <a:gd name="adj1" fmla="val 4452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7" name="Google Shape;417;p27"/>
          <p:cNvSpPr/>
          <p:nvPr/>
        </p:nvSpPr>
        <p:spPr>
          <a:xfrm>
            <a:off x="3494360" y="4406500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" name="Google Shape;418;p27"/>
          <p:cNvSpPr/>
          <p:nvPr/>
        </p:nvSpPr>
        <p:spPr>
          <a:xfrm>
            <a:off x="2825227" y="516288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" name="Google Shape;419;p27"/>
          <p:cNvSpPr/>
          <p:nvPr/>
        </p:nvSpPr>
        <p:spPr>
          <a:xfrm>
            <a:off x="3250760" y="5333300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0" name="Google Shape;420;p27"/>
          <p:cNvSpPr/>
          <p:nvPr/>
        </p:nvSpPr>
        <p:spPr>
          <a:xfrm>
            <a:off x="3311060" y="4983800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21" name="Google Shape;421;p27"/>
          <p:cNvCxnSpPr>
            <a:stCxn id="405" idx="4"/>
            <a:endCxn id="420" idx="0"/>
          </p:cNvCxnSpPr>
          <p:nvPr/>
        </p:nvCxnSpPr>
        <p:spPr>
          <a:xfrm>
            <a:off x="3381427" y="4003233"/>
            <a:ext cx="48800" cy="980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22" name="Google Shape;422;p27"/>
          <p:cNvSpPr/>
          <p:nvPr/>
        </p:nvSpPr>
        <p:spPr>
          <a:xfrm>
            <a:off x="2825227" y="445238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23" name="Google Shape;423;p27"/>
          <p:cNvCxnSpPr>
            <a:stCxn id="404" idx="4"/>
            <a:endCxn id="422" idx="0"/>
          </p:cNvCxnSpPr>
          <p:nvPr/>
        </p:nvCxnSpPr>
        <p:spPr>
          <a:xfrm flipH="1">
            <a:off x="2944227" y="3973033"/>
            <a:ext cx="46400" cy="4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27"/>
          <p:cNvCxnSpPr>
            <a:stCxn id="400" idx="2"/>
            <a:endCxn id="418" idx="2"/>
          </p:cNvCxnSpPr>
          <p:nvPr/>
        </p:nvCxnSpPr>
        <p:spPr>
          <a:xfrm flipH="1">
            <a:off x="2825327" y="3213483"/>
            <a:ext cx="92400" cy="2068800"/>
          </a:xfrm>
          <a:prstGeom prst="curvedConnector3">
            <a:avLst>
              <a:gd name="adj1" fmla="val 443723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27"/>
          <p:cNvCxnSpPr>
            <a:stCxn id="418" idx="4"/>
            <a:endCxn id="401" idx="0"/>
          </p:cNvCxnSpPr>
          <p:nvPr/>
        </p:nvCxnSpPr>
        <p:spPr>
          <a:xfrm>
            <a:off x="2944427" y="5401283"/>
            <a:ext cx="92400" cy="455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7"/>
          <p:cNvCxnSpPr>
            <a:stCxn id="419" idx="4"/>
            <a:endCxn id="403" idx="0"/>
          </p:cNvCxnSpPr>
          <p:nvPr/>
        </p:nvCxnSpPr>
        <p:spPr>
          <a:xfrm>
            <a:off x="3369960" y="5571700"/>
            <a:ext cx="36000" cy="2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7"/>
          <p:cNvCxnSpPr/>
          <p:nvPr/>
        </p:nvCxnSpPr>
        <p:spPr>
          <a:xfrm>
            <a:off x="415600" y="2181300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27"/>
          <p:cNvCxnSpPr/>
          <p:nvPr/>
        </p:nvCxnSpPr>
        <p:spPr>
          <a:xfrm>
            <a:off x="415600" y="2833056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27"/>
          <p:cNvCxnSpPr/>
          <p:nvPr/>
        </p:nvCxnSpPr>
        <p:spPr>
          <a:xfrm>
            <a:off x="415600" y="3499480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27"/>
          <p:cNvCxnSpPr/>
          <p:nvPr/>
        </p:nvCxnSpPr>
        <p:spPr>
          <a:xfrm>
            <a:off x="415600" y="4208180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27"/>
          <p:cNvCxnSpPr/>
          <p:nvPr/>
        </p:nvCxnSpPr>
        <p:spPr>
          <a:xfrm>
            <a:off x="415600" y="4935008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27"/>
          <p:cNvCxnSpPr/>
          <p:nvPr/>
        </p:nvCxnSpPr>
        <p:spPr>
          <a:xfrm>
            <a:off x="415600" y="5629167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4" name="Google Shape;434;p27"/>
          <p:cNvSpPr/>
          <p:nvPr/>
        </p:nvSpPr>
        <p:spPr>
          <a:xfrm>
            <a:off x="4024943" y="25541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5" name="Google Shape;435;p27"/>
          <p:cNvSpPr/>
          <p:nvPr/>
        </p:nvSpPr>
        <p:spPr>
          <a:xfrm>
            <a:off x="4084760" y="48054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6" name="Google Shape;436;p27"/>
          <p:cNvSpPr/>
          <p:nvPr/>
        </p:nvSpPr>
        <p:spPr>
          <a:xfrm>
            <a:off x="4134793" y="38841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37" name="Google Shape;437;p27"/>
          <p:cNvCxnSpPr>
            <a:stCxn id="396" idx="5"/>
            <a:endCxn id="434" idx="0"/>
          </p:cNvCxnSpPr>
          <p:nvPr/>
        </p:nvCxnSpPr>
        <p:spPr>
          <a:xfrm>
            <a:off x="3801464" y="1853436"/>
            <a:ext cx="342800" cy="7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7"/>
          <p:cNvCxnSpPr>
            <a:stCxn id="434" idx="3"/>
            <a:endCxn id="402" idx="7"/>
          </p:cNvCxnSpPr>
          <p:nvPr/>
        </p:nvCxnSpPr>
        <p:spPr>
          <a:xfrm flipH="1">
            <a:off x="3655456" y="2757653"/>
            <a:ext cx="404400" cy="3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27"/>
          <p:cNvCxnSpPr>
            <a:stCxn id="417" idx="7"/>
            <a:endCxn id="436" idx="3"/>
          </p:cNvCxnSpPr>
          <p:nvPr/>
        </p:nvCxnSpPr>
        <p:spPr>
          <a:xfrm rot="10800000" flipH="1">
            <a:off x="3697847" y="4087812"/>
            <a:ext cx="472000" cy="3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27"/>
          <p:cNvCxnSpPr>
            <a:stCxn id="436" idx="2"/>
            <a:endCxn id="405" idx="6"/>
          </p:cNvCxnSpPr>
          <p:nvPr/>
        </p:nvCxnSpPr>
        <p:spPr>
          <a:xfrm rot="10800000">
            <a:off x="3500793" y="3884167"/>
            <a:ext cx="634000" cy="119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27"/>
          <p:cNvCxnSpPr>
            <a:stCxn id="436" idx="4"/>
            <a:endCxn id="435" idx="0"/>
          </p:cNvCxnSpPr>
          <p:nvPr/>
        </p:nvCxnSpPr>
        <p:spPr>
          <a:xfrm flipH="1">
            <a:off x="4203993" y="4122567"/>
            <a:ext cx="50000" cy="6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27"/>
          <p:cNvCxnSpPr>
            <a:stCxn id="435" idx="2"/>
            <a:endCxn id="420" idx="6"/>
          </p:cNvCxnSpPr>
          <p:nvPr/>
        </p:nvCxnSpPr>
        <p:spPr>
          <a:xfrm flipH="1">
            <a:off x="3549560" y="4924667"/>
            <a:ext cx="535200" cy="17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27"/>
          <p:cNvCxnSpPr/>
          <p:nvPr/>
        </p:nvCxnSpPr>
        <p:spPr>
          <a:xfrm>
            <a:off x="3408460" y="2554167"/>
            <a:ext cx="80800" cy="2898400"/>
          </a:xfrm>
          <a:prstGeom prst="curvedConnector3">
            <a:avLst>
              <a:gd name="adj1" fmla="val 80850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27"/>
          <p:cNvCxnSpPr/>
          <p:nvPr/>
        </p:nvCxnSpPr>
        <p:spPr>
          <a:xfrm rot="10800000">
            <a:off x="3857667" y="1438867"/>
            <a:ext cx="0" cy="47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445" name="Google Shape;445;p27"/>
          <p:cNvGrpSpPr/>
          <p:nvPr/>
        </p:nvGrpSpPr>
        <p:grpSpPr>
          <a:xfrm>
            <a:off x="6610271" y="789001"/>
            <a:ext cx="4814515" cy="918161"/>
            <a:chOff x="4239615" y="0"/>
            <a:chExt cx="3610886" cy="688621"/>
          </a:xfrm>
        </p:grpSpPr>
        <p:grpSp>
          <p:nvGrpSpPr>
            <p:cNvPr id="446" name="Google Shape;446;p27"/>
            <p:cNvGrpSpPr/>
            <p:nvPr/>
          </p:nvGrpSpPr>
          <p:grpSpPr>
            <a:xfrm rot="-5400000">
              <a:off x="5893250" y="-1170588"/>
              <a:ext cx="300600" cy="3417817"/>
              <a:chOff x="576425" y="1230624"/>
              <a:chExt cx="300600" cy="3417817"/>
            </a:xfrm>
          </p:grpSpPr>
          <p:sp>
            <p:nvSpPr>
              <p:cNvPr id="447" name="Google Shape;447;p27"/>
              <p:cNvSpPr/>
              <p:nvPr/>
            </p:nvSpPr>
            <p:spPr>
              <a:xfrm>
                <a:off x="576425" y="1748124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576425" y="2744923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576425" y="3836594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576425" y="3291026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576425" y="4347841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576425" y="2265487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53" name="Google Shape;453;p27"/>
              <p:cNvCxnSpPr>
                <a:stCxn id="447" idx="4"/>
                <a:endCxn id="452" idx="0"/>
              </p:cNvCxnSpPr>
              <p:nvPr/>
            </p:nvCxnSpPr>
            <p:spPr>
              <a:xfrm rot="5400000">
                <a:off x="618275" y="2157174"/>
                <a:ext cx="21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4" name="Google Shape;454;p27"/>
              <p:cNvCxnSpPr>
                <a:stCxn id="452" idx="4"/>
                <a:endCxn id="448" idx="0"/>
              </p:cNvCxnSpPr>
              <p:nvPr/>
            </p:nvCxnSpPr>
            <p:spPr>
              <a:xfrm rot="5400000">
                <a:off x="637325" y="2655487"/>
                <a:ext cx="17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5" name="Google Shape;455;p27"/>
              <p:cNvCxnSpPr>
                <a:stCxn id="448" idx="4"/>
                <a:endCxn id="450" idx="0"/>
              </p:cNvCxnSpPr>
              <p:nvPr/>
            </p:nvCxnSpPr>
            <p:spPr>
              <a:xfrm rot="5400000">
                <a:off x="604025" y="3168223"/>
                <a:ext cx="24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6" name="Google Shape;456;p27"/>
              <p:cNvCxnSpPr>
                <a:stCxn id="450" idx="4"/>
                <a:endCxn id="449" idx="0"/>
              </p:cNvCxnSpPr>
              <p:nvPr/>
            </p:nvCxnSpPr>
            <p:spPr>
              <a:xfrm rot="5400000">
                <a:off x="604175" y="3714176"/>
                <a:ext cx="24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57" name="Google Shape;457;p27"/>
              <p:cNvCxnSpPr>
                <a:stCxn id="449" idx="4"/>
                <a:endCxn id="451" idx="0"/>
              </p:cNvCxnSpPr>
              <p:nvPr/>
            </p:nvCxnSpPr>
            <p:spPr>
              <a:xfrm rot="5400000">
                <a:off x="621425" y="4242494"/>
                <a:ext cx="210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58" name="Google Shape;458;p27"/>
              <p:cNvSpPr/>
              <p:nvPr/>
            </p:nvSpPr>
            <p:spPr>
              <a:xfrm>
                <a:off x="576425" y="1230624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59" name="Google Shape;459;p27"/>
              <p:cNvCxnSpPr>
                <a:stCxn id="458" idx="4"/>
              </p:cNvCxnSpPr>
              <p:nvPr/>
            </p:nvCxnSpPr>
            <p:spPr>
              <a:xfrm rot="5400000">
                <a:off x="618275" y="1639674"/>
                <a:ext cx="21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460" name="Google Shape;460;p27"/>
            <p:cNvSpPr txBox="1"/>
            <p:nvPr/>
          </p:nvSpPr>
          <p:spPr>
            <a:xfrm>
              <a:off x="4239615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S1</a:t>
              </a:r>
              <a:endParaRPr sz="2400"/>
            </a:p>
          </p:txBody>
        </p:sp>
        <p:sp>
          <p:nvSpPr>
            <p:cNvPr id="461" name="Google Shape;461;p27"/>
            <p:cNvSpPr txBox="1"/>
            <p:nvPr/>
          </p:nvSpPr>
          <p:spPr>
            <a:xfrm>
              <a:off x="4753949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S2</a:t>
              </a:r>
              <a:endParaRPr sz="2400"/>
            </a:p>
          </p:txBody>
        </p:sp>
        <p:sp>
          <p:nvSpPr>
            <p:cNvPr id="462" name="Google Shape;462;p27"/>
            <p:cNvSpPr txBox="1"/>
            <p:nvPr/>
          </p:nvSpPr>
          <p:spPr>
            <a:xfrm>
              <a:off x="5268876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S3</a:t>
              </a:r>
              <a:endParaRPr sz="2400"/>
            </a:p>
          </p:txBody>
        </p:sp>
        <p:sp>
          <p:nvSpPr>
            <p:cNvPr id="463" name="Google Shape;463;p27"/>
            <p:cNvSpPr txBox="1"/>
            <p:nvPr/>
          </p:nvSpPr>
          <p:spPr>
            <a:xfrm>
              <a:off x="5742360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S4</a:t>
              </a:r>
              <a:endParaRPr sz="2400"/>
            </a:p>
          </p:txBody>
        </p:sp>
        <p:sp>
          <p:nvSpPr>
            <p:cNvPr id="464" name="Google Shape;464;p27"/>
            <p:cNvSpPr txBox="1"/>
            <p:nvPr/>
          </p:nvSpPr>
          <p:spPr>
            <a:xfrm>
              <a:off x="6298138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S5</a:t>
              </a:r>
              <a:endParaRPr sz="2400"/>
            </a:p>
          </p:txBody>
        </p:sp>
        <p:sp>
          <p:nvSpPr>
            <p:cNvPr id="465" name="Google Shape;465;p27"/>
            <p:cNvSpPr txBox="1"/>
            <p:nvPr/>
          </p:nvSpPr>
          <p:spPr>
            <a:xfrm>
              <a:off x="6843329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S6</a:t>
              </a:r>
              <a:endParaRPr sz="2400"/>
            </a:p>
          </p:txBody>
        </p:sp>
        <p:sp>
          <p:nvSpPr>
            <p:cNvPr id="466" name="Google Shape;466;p27"/>
            <p:cNvSpPr txBox="1"/>
            <p:nvPr/>
          </p:nvSpPr>
          <p:spPr>
            <a:xfrm>
              <a:off x="7350701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S7</a:t>
              </a:r>
              <a:endParaRPr sz="2400"/>
            </a:p>
          </p:txBody>
        </p:sp>
      </p:grpSp>
      <p:sp>
        <p:nvSpPr>
          <p:cNvPr id="2" name="Google Shape;552;p28">
            <a:extLst>
              <a:ext uri="{FF2B5EF4-FFF2-40B4-BE49-F238E27FC236}">
                <a16:creationId xmlns:a16="http://schemas.microsoft.com/office/drawing/2014/main" id="{9F7E74DF-3A14-D371-2ADC-6DCE1537A15D}"/>
              </a:ext>
            </a:extLst>
          </p:cNvPr>
          <p:cNvSpPr txBox="1"/>
          <p:nvPr/>
        </p:nvSpPr>
        <p:spPr>
          <a:xfrm>
            <a:off x="2004293" y="6216401"/>
            <a:ext cx="2255748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causal graph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AD1666-49D8-310F-3EC3-A131B74A9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 txBox="1"/>
          <p:nvPr/>
        </p:nvSpPr>
        <p:spPr>
          <a:xfrm>
            <a:off x="9203600" y="70633"/>
            <a:ext cx="2988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zh-TW" sz="2400" b="1" i="1" u="sng">
                <a:highlight>
                  <a:srgbClr val="FFE599"/>
                </a:highlight>
              </a:rPr>
              <a:t>Tabular Data</a:t>
            </a:r>
            <a:endParaRPr sz="2400" b="1" i="1" u="sng">
              <a:highlight>
                <a:srgbClr val="FFE599"/>
              </a:highlight>
            </a:endParaRPr>
          </a:p>
        </p:txBody>
      </p: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zh-TW"/>
              <a:t>Individual POV (case 2)</a:t>
            </a:r>
            <a:endParaRPr/>
          </a:p>
        </p:txBody>
      </p:sp>
      <p:sp>
        <p:nvSpPr>
          <p:cNvPr id="474" name="Google Shape;474;p28"/>
          <p:cNvSpPr txBox="1"/>
          <p:nvPr/>
        </p:nvSpPr>
        <p:spPr>
          <a:xfrm>
            <a:off x="4490367" y="427735"/>
            <a:ext cx="58784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zh-TW" sz="2133" b="1">
                <a:solidFill>
                  <a:schemeClr val="accent1"/>
                </a:solidFill>
              </a:rPr>
              <a:t>We treat each wafer individually</a:t>
            </a:r>
            <a:endParaRPr sz="2133" b="1">
              <a:solidFill>
                <a:schemeClr val="accent1"/>
              </a:solidFill>
            </a:endParaRPr>
          </a:p>
        </p:txBody>
      </p:sp>
      <p:graphicFrame>
        <p:nvGraphicFramePr>
          <p:cNvPr id="475" name="Google Shape;475;p28"/>
          <p:cNvGraphicFramePr/>
          <p:nvPr/>
        </p:nvGraphicFramePr>
        <p:xfrm>
          <a:off x="4546128" y="2090498"/>
          <a:ext cx="7634664" cy="47071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4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43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680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wafer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 id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rgbClr val="FFFF00"/>
                          </a:solidFill>
                        </a:rPr>
                        <a:t>f1</a:t>
                      </a:r>
                      <a:endParaRPr sz="1700" b="1">
                        <a:solidFill>
                          <a:srgbClr val="FFFF00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rgbClr val="FFFF00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rgbClr val="FFFF00"/>
                          </a:solidFill>
                        </a:rPr>
                        <a:t>(M)</a:t>
                      </a:r>
                      <a:endParaRPr sz="1700" b="1">
                        <a:solidFill>
                          <a:srgbClr val="FFFF00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S1_f1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(M)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S2_f2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(M)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S3_f1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(Q)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S3_f2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(M)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…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S7_f1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b="1">
                          <a:solidFill>
                            <a:schemeClr val="lt1"/>
                          </a:solidFill>
                        </a:rPr>
                        <a:t>(Q)</a:t>
                      </a:r>
                      <a:endParaRPr sz="17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PART1</a:t>
                      </a:r>
                      <a:endParaRPr sz="16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RCP1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7.3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XXX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23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…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22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1.6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XXX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45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31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RCP1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0.4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30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13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W4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0.2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14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24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W5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0.9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…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W97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PART3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RCP1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3.7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23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W98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1.6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45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67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W99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0.5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64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83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390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W100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PART3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RCP2</a:t>
                      </a:r>
                      <a:endParaRPr sz="1700"/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3.5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XXX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12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>
                          <a:solidFill>
                            <a:schemeClr val="dk1"/>
                          </a:solidFill>
                        </a:rPr>
                        <a:t>…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 dirty="0">
                          <a:solidFill>
                            <a:schemeClr val="dk1"/>
                          </a:solidFill>
                        </a:rPr>
                        <a:t>80</a:t>
                      </a:r>
                      <a:endParaRPr sz="17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76" name="Google Shape;476;p28"/>
          <p:cNvGrpSpPr/>
          <p:nvPr/>
        </p:nvGrpSpPr>
        <p:grpSpPr>
          <a:xfrm>
            <a:off x="6610271" y="789001"/>
            <a:ext cx="4814515" cy="918161"/>
            <a:chOff x="4239615" y="0"/>
            <a:chExt cx="3610886" cy="688621"/>
          </a:xfrm>
        </p:grpSpPr>
        <p:grpSp>
          <p:nvGrpSpPr>
            <p:cNvPr id="477" name="Google Shape;477;p28"/>
            <p:cNvGrpSpPr/>
            <p:nvPr/>
          </p:nvGrpSpPr>
          <p:grpSpPr>
            <a:xfrm rot="-5400000">
              <a:off x="5893250" y="-1170588"/>
              <a:ext cx="300600" cy="3417817"/>
              <a:chOff x="576425" y="1230624"/>
              <a:chExt cx="300600" cy="3417817"/>
            </a:xfrm>
          </p:grpSpPr>
          <p:sp>
            <p:nvSpPr>
              <p:cNvPr id="478" name="Google Shape;478;p28"/>
              <p:cNvSpPr/>
              <p:nvPr/>
            </p:nvSpPr>
            <p:spPr>
              <a:xfrm>
                <a:off x="576425" y="1748124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576425" y="2744923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576425" y="3836594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576425" y="3291026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576425" y="4347841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3" name="Google Shape;483;p28"/>
              <p:cNvSpPr/>
              <p:nvPr/>
            </p:nvSpPr>
            <p:spPr>
              <a:xfrm>
                <a:off x="576425" y="2265487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84" name="Google Shape;484;p28"/>
              <p:cNvCxnSpPr>
                <a:stCxn id="478" idx="4"/>
                <a:endCxn id="483" idx="0"/>
              </p:cNvCxnSpPr>
              <p:nvPr/>
            </p:nvCxnSpPr>
            <p:spPr>
              <a:xfrm rot="5400000">
                <a:off x="618275" y="2157174"/>
                <a:ext cx="21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5" name="Google Shape;485;p28"/>
              <p:cNvCxnSpPr>
                <a:stCxn id="483" idx="4"/>
                <a:endCxn id="479" idx="0"/>
              </p:cNvCxnSpPr>
              <p:nvPr/>
            </p:nvCxnSpPr>
            <p:spPr>
              <a:xfrm rot="5400000">
                <a:off x="637325" y="2655487"/>
                <a:ext cx="17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6" name="Google Shape;486;p28"/>
              <p:cNvCxnSpPr>
                <a:stCxn id="479" idx="4"/>
                <a:endCxn id="481" idx="0"/>
              </p:cNvCxnSpPr>
              <p:nvPr/>
            </p:nvCxnSpPr>
            <p:spPr>
              <a:xfrm rot="5400000">
                <a:off x="604025" y="3168223"/>
                <a:ext cx="245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7" name="Google Shape;487;p28"/>
              <p:cNvCxnSpPr>
                <a:stCxn id="481" idx="4"/>
                <a:endCxn id="480" idx="0"/>
              </p:cNvCxnSpPr>
              <p:nvPr/>
            </p:nvCxnSpPr>
            <p:spPr>
              <a:xfrm rot="5400000">
                <a:off x="604175" y="3714176"/>
                <a:ext cx="245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8" name="Google Shape;488;p28"/>
              <p:cNvCxnSpPr>
                <a:stCxn id="480" idx="4"/>
                <a:endCxn id="482" idx="0"/>
              </p:cNvCxnSpPr>
              <p:nvPr/>
            </p:nvCxnSpPr>
            <p:spPr>
              <a:xfrm rot="5400000">
                <a:off x="621425" y="4242494"/>
                <a:ext cx="210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489" name="Google Shape;489;p28"/>
              <p:cNvSpPr/>
              <p:nvPr/>
            </p:nvSpPr>
            <p:spPr>
              <a:xfrm>
                <a:off x="576425" y="1230624"/>
                <a:ext cx="300600" cy="3006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490" name="Google Shape;490;p28"/>
              <p:cNvCxnSpPr>
                <a:stCxn id="489" idx="4"/>
              </p:cNvCxnSpPr>
              <p:nvPr/>
            </p:nvCxnSpPr>
            <p:spPr>
              <a:xfrm rot="5400000">
                <a:off x="618275" y="1639674"/>
                <a:ext cx="216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491" name="Google Shape;491;p28"/>
            <p:cNvSpPr txBox="1"/>
            <p:nvPr/>
          </p:nvSpPr>
          <p:spPr>
            <a:xfrm>
              <a:off x="4239615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S1</a:t>
              </a:r>
              <a:endParaRPr sz="2400"/>
            </a:p>
          </p:txBody>
        </p:sp>
        <p:sp>
          <p:nvSpPr>
            <p:cNvPr id="492" name="Google Shape;492;p28"/>
            <p:cNvSpPr txBox="1"/>
            <p:nvPr/>
          </p:nvSpPr>
          <p:spPr>
            <a:xfrm>
              <a:off x="4753949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S2</a:t>
              </a:r>
              <a:endParaRPr sz="2400"/>
            </a:p>
          </p:txBody>
        </p:sp>
        <p:sp>
          <p:nvSpPr>
            <p:cNvPr id="493" name="Google Shape;493;p28"/>
            <p:cNvSpPr txBox="1"/>
            <p:nvPr/>
          </p:nvSpPr>
          <p:spPr>
            <a:xfrm>
              <a:off x="5268876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S3</a:t>
              </a:r>
              <a:endParaRPr sz="2400"/>
            </a:p>
          </p:txBody>
        </p:sp>
        <p:sp>
          <p:nvSpPr>
            <p:cNvPr id="494" name="Google Shape;494;p28"/>
            <p:cNvSpPr txBox="1"/>
            <p:nvPr/>
          </p:nvSpPr>
          <p:spPr>
            <a:xfrm>
              <a:off x="5742360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S4</a:t>
              </a:r>
              <a:endParaRPr sz="2400"/>
            </a:p>
          </p:txBody>
        </p:sp>
        <p:sp>
          <p:nvSpPr>
            <p:cNvPr id="495" name="Google Shape;495;p28"/>
            <p:cNvSpPr txBox="1"/>
            <p:nvPr/>
          </p:nvSpPr>
          <p:spPr>
            <a:xfrm>
              <a:off x="6298138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S5</a:t>
              </a:r>
              <a:endParaRPr sz="2400"/>
            </a:p>
          </p:txBody>
        </p:sp>
        <p:sp>
          <p:nvSpPr>
            <p:cNvPr id="496" name="Google Shape;496;p28"/>
            <p:cNvSpPr txBox="1"/>
            <p:nvPr/>
          </p:nvSpPr>
          <p:spPr>
            <a:xfrm>
              <a:off x="6843329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S6</a:t>
              </a:r>
              <a:endParaRPr sz="2400"/>
            </a:p>
          </p:txBody>
        </p:sp>
        <p:sp>
          <p:nvSpPr>
            <p:cNvPr id="497" name="Google Shape;497;p28"/>
            <p:cNvSpPr txBox="1"/>
            <p:nvPr/>
          </p:nvSpPr>
          <p:spPr>
            <a:xfrm>
              <a:off x="7350701" y="0"/>
              <a:ext cx="4998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-US" altLang="zh-TW" sz="2400"/>
                <a:t>S7</a:t>
              </a:r>
              <a:endParaRPr sz="2400"/>
            </a:p>
          </p:txBody>
        </p:sp>
      </p:grpSp>
      <p:sp>
        <p:nvSpPr>
          <p:cNvPr id="498" name="Google Shape;498;p28"/>
          <p:cNvSpPr/>
          <p:nvPr/>
        </p:nvSpPr>
        <p:spPr>
          <a:xfrm>
            <a:off x="1885967" y="1351433"/>
            <a:ext cx="2543200" cy="4901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9" name="Google Shape;499;p28"/>
          <p:cNvSpPr/>
          <p:nvPr/>
        </p:nvSpPr>
        <p:spPr>
          <a:xfrm>
            <a:off x="768567" y="2330832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0" name="Google Shape;500;p28"/>
          <p:cNvSpPr/>
          <p:nvPr/>
        </p:nvSpPr>
        <p:spPr>
          <a:xfrm>
            <a:off x="768567" y="3659897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1" name="Google Shape;501;p28"/>
          <p:cNvSpPr/>
          <p:nvPr/>
        </p:nvSpPr>
        <p:spPr>
          <a:xfrm>
            <a:off x="768567" y="5115459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8"/>
          <p:cNvSpPr/>
          <p:nvPr/>
        </p:nvSpPr>
        <p:spPr>
          <a:xfrm>
            <a:off x="768567" y="4388035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3" name="Google Shape;503;p28"/>
          <p:cNvSpPr/>
          <p:nvPr/>
        </p:nvSpPr>
        <p:spPr>
          <a:xfrm>
            <a:off x="768567" y="5797121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4" name="Google Shape;504;p28"/>
          <p:cNvSpPr/>
          <p:nvPr/>
        </p:nvSpPr>
        <p:spPr>
          <a:xfrm>
            <a:off x="768567" y="3020649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05" name="Google Shape;505;p28"/>
          <p:cNvCxnSpPr>
            <a:stCxn id="499" idx="4"/>
            <a:endCxn id="504" idx="0"/>
          </p:cNvCxnSpPr>
          <p:nvPr/>
        </p:nvCxnSpPr>
        <p:spPr>
          <a:xfrm>
            <a:off x="968967" y="2731632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28"/>
          <p:cNvCxnSpPr>
            <a:stCxn id="504" idx="4"/>
            <a:endCxn id="500" idx="0"/>
          </p:cNvCxnSpPr>
          <p:nvPr/>
        </p:nvCxnSpPr>
        <p:spPr>
          <a:xfrm>
            <a:off x="968967" y="3421449"/>
            <a:ext cx="0" cy="2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" name="Google Shape;507;p28"/>
          <p:cNvCxnSpPr>
            <a:stCxn id="500" idx="4"/>
            <a:endCxn id="502" idx="0"/>
          </p:cNvCxnSpPr>
          <p:nvPr/>
        </p:nvCxnSpPr>
        <p:spPr>
          <a:xfrm>
            <a:off x="968967" y="4060697"/>
            <a:ext cx="0" cy="3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" name="Google Shape;508;p28"/>
          <p:cNvCxnSpPr>
            <a:stCxn id="502" idx="4"/>
            <a:endCxn id="501" idx="0"/>
          </p:cNvCxnSpPr>
          <p:nvPr/>
        </p:nvCxnSpPr>
        <p:spPr>
          <a:xfrm>
            <a:off x="968967" y="4788835"/>
            <a:ext cx="0" cy="3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9" name="Google Shape;509;p28"/>
          <p:cNvCxnSpPr>
            <a:stCxn id="501" idx="4"/>
            <a:endCxn id="503" idx="0"/>
          </p:cNvCxnSpPr>
          <p:nvPr/>
        </p:nvCxnSpPr>
        <p:spPr>
          <a:xfrm>
            <a:off x="968967" y="5516259"/>
            <a:ext cx="0" cy="2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p28"/>
          <p:cNvSpPr/>
          <p:nvPr/>
        </p:nvSpPr>
        <p:spPr>
          <a:xfrm>
            <a:off x="768567" y="1640832"/>
            <a:ext cx="400800" cy="400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11" name="Google Shape;511;p28"/>
          <p:cNvCxnSpPr>
            <a:stCxn id="510" idx="4"/>
          </p:cNvCxnSpPr>
          <p:nvPr/>
        </p:nvCxnSpPr>
        <p:spPr>
          <a:xfrm>
            <a:off x="968967" y="2041632"/>
            <a:ext cx="0" cy="2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2" name="Google Shape;512;p28"/>
          <p:cNvSpPr/>
          <p:nvPr/>
        </p:nvSpPr>
        <p:spPr>
          <a:xfrm>
            <a:off x="3215860" y="14251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Google Shape;513;p28"/>
          <p:cNvSpPr txBox="1"/>
          <p:nvPr/>
        </p:nvSpPr>
        <p:spPr>
          <a:xfrm>
            <a:off x="1539733" y="1574436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S1</a:t>
            </a:r>
            <a:endParaRPr sz="2400"/>
          </a:p>
        </p:txBody>
      </p:sp>
      <p:sp>
        <p:nvSpPr>
          <p:cNvPr id="514" name="Google Shape;514;p28"/>
          <p:cNvSpPr txBox="1"/>
          <p:nvPr/>
        </p:nvSpPr>
        <p:spPr>
          <a:xfrm>
            <a:off x="1539733" y="2226192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S2</a:t>
            </a:r>
            <a:endParaRPr sz="2400"/>
          </a:p>
        </p:txBody>
      </p:sp>
      <p:sp>
        <p:nvSpPr>
          <p:cNvPr id="515" name="Google Shape;515;p28"/>
          <p:cNvSpPr txBox="1"/>
          <p:nvPr/>
        </p:nvSpPr>
        <p:spPr>
          <a:xfrm>
            <a:off x="1539733" y="2892616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S3</a:t>
            </a:r>
            <a:endParaRPr sz="2400"/>
          </a:p>
        </p:txBody>
      </p:sp>
      <p:sp>
        <p:nvSpPr>
          <p:cNvPr id="516" name="Google Shape;516;p28"/>
          <p:cNvSpPr txBox="1"/>
          <p:nvPr/>
        </p:nvSpPr>
        <p:spPr>
          <a:xfrm>
            <a:off x="1539733" y="3601316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S4</a:t>
            </a:r>
            <a:endParaRPr sz="2400"/>
          </a:p>
        </p:txBody>
      </p:sp>
      <p:sp>
        <p:nvSpPr>
          <p:cNvPr id="517" name="Google Shape;517;p28"/>
          <p:cNvSpPr txBox="1"/>
          <p:nvPr/>
        </p:nvSpPr>
        <p:spPr>
          <a:xfrm>
            <a:off x="1539733" y="4328143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S5</a:t>
            </a:r>
            <a:endParaRPr sz="2400"/>
          </a:p>
        </p:txBody>
      </p:sp>
      <p:sp>
        <p:nvSpPr>
          <p:cNvPr id="518" name="Google Shape;518;p28"/>
          <p:cNvSpPr txBox="1"/>
          <p:nvPr/>
        </p:nvSpPr>
        <p:spPr>
          <a:xfrm>
            <a:off x="1539733" y="5022301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S6</a:t>
            </a:r>
            <a:endParaRPr sz="2400"/>
          </a:p>
        </p:txBody>
      </p:sp>
      <p:sp>
        <p:nvSpPr>
          <p:cNvPr id="519" name="Google Shape;519;p28"/>
          <p:cNvSpPr txBox="1"/>
          <p:nvPr/>
        </p:nvSpPr>
        <p:spPr>
          <a:xfrm>
            <a:off x="1539733" y="5702435"/>
            <a:ext cx="137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/>
              <a:t>S7</a:t>
            </a:r>
            <a:endParaRPr sz="2400"/>
          </a:p>
        </p:txBody>
      </p:sp>
      <p:sp>
        <p:nvSpPr>
          <p:cNvPr id="520" name="Google Shape;520;p28"/>
          <p:cNvSpPr/>
          <p:nvPr/>
        </p:nvSpPr>
        <p:spPr>
          <a:xfrm>
            <a:off x="2652460" y="1672400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8"/>
          <p:cNvSpPr/>
          <p:nvPr/>
        </p:nvSpPr>
        <p:spPr>
          <a:xfrm>
            <a:off x="3597977" y="1649949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8"/>
          <p:cNvSpPr/>
          <p:nvPr/>
        </p:nvSpPr>
        <p:spPr>
          <a:xfrm>
            <a:off x="3184893" y="189598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8"/>
          <p:cNvSpPr/>
          <p:nvPr/>
        </p:nvSpPr>
        <p:spPr>
          <a:xfrm>
            <a:off x="2825227" y="225273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8"/>
          <p:cNvSpPr/>
          <p:nvPr/>
        </p:nvSpPr>
        <p:spPr>
          <a:xfrm>
            <a:off x="3170060" y="2434967"/>
            <a:ext cx="238400" cy="238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8"/>
          <p:cNvSpPr/>
          <p:nvPr/>
        </p:nvSpPr>
        <p:spPr>
          <a:xfrm>
            <a:off x="2917727" y="309428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8"/>
          <p:cNvSpPr/>
          <p:nvPr/>
        </p:nvSpPr>
        <p:spPr>
          <a:xfrm>
            <a:off x="2917727" y="58570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8"/>
          <p:cNvSpPr/>
          <p:nvPr/>
        </p:nvSpPr>
        <p:spPr>
          <a:xfrm>
            <a:off x="3451909" y="30470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8"/>
          <p:cNvSpPr/>
          <p:nvPr/>
        </p:nvSpPr>
        <p:spPr>
          <a:xfrm>
            <a:off x="3286643" y="5866767"/>
            <a:ext cx="238400" cy="2384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8"/>
          <p:cNvSpPr/>
          <p:nvPr/>
        </p:nvSpPr>
        <p:spPr>
          <a:xfrm>
            <a:off x="2871427" y="373463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8"/>
          <p:cNvSpPr/>
          <p:nvPr/>
        </p:nvSpPr>
        <p:spPr>
          <a:xfrm>
            <a:off x="3262227" y="376483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31" name="Google Shape;531;p28"/>
          <p:cNvCxnSpPr>
            <a:stCxn id="512" idx="2"/>
            <a:endCxn id="520" idx="7"/>
          </p:cNvCxnSpPr>
          <p:nvPr/>
        </p:nvCxnSpPr>
        <p:spPr>
          <a:xfrm flipH="1">
            <a:off x="2855860" y="1544367"/>
            <a:ext cx="360000" cy="1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8"/>
          <p:cNvCxnSpPr>
            <a:stCxn id="512" idx="4"/>
            <a:endCxn id="522" idx="0"/>
          </p:cNvCxnSpPr>
          <p:nvPr/>
        </p:nvCxnSpPr>
        <p:spPr>
          <a:xfrm flipH="1">
            <a:off x="3304260" y="1663567"/>
            <a:ext cx="30800" cy="2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8"/>
          <p:cNvCxnSpPr>
            <a:stCxn id="521" idx="2"/>
            <a:endCxn id="522" idx="6"/>
          </p:cNvCxnSpPr>
          <p:nvPr/>
        </p:nvCxnSpPr>
        <p:spPr>
          <a:xfrm flipH="1">
            <a:off x="3423177" y="1769149"/>
            <a:ext cx="174800" cy="2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8"/>
          <p:cNvCxnSpPr>
            <a:stCxn id="512" idx="3"/>
            <a:endCxn id="523" idx="0"/>
          </p:cNvCxnSpPr>
          <p:nvPr/>
        </p:nvCxnSpPr>
        <p:spPr>
          <a:xfrm flipH="1">
            <a:off x="2944372" y="1628653"/>
            <a:ext cx="306400" cy="6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8"/>
          <p:cNvCxnSpPr>
            <a:stCxn id="522" idx="4"/>
            <a:endCxn id="524" idx="0"/>
          </p:cNvCxnSpPr>
          <p:nvPr/>
        </p:nvCxnSpPr>
        <p:spPr>
          <a:xfrm flipH="1">
            <a:off x="3289293" y="2134383"/>
            <a:ext cx="14800" cy="3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8"/>
          <p:cNvCxnSpPr>
            <a:stCxn id="524" idx="4"/>
            <a:endCxn id="527" idx="0"/>
          </p:cNvCxnSpPr>
          <p:nvPr/>
        </p:nvCxnSpPr>
        <p:spPr>
          <a:xfrm>
            <a:off x="3289260" y="2673367"/>
            <a:ext cx="282000" cy="3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8"/>
          <p:cNvCxnSpPr>
            <a:stCxn id="523" idx="4"/>
            <a:endCxn id="525" idx="0"/>
          </p:cNvCxnSpPr>
          <p:nvPr/>
        </p:nvCxnSpPr>
        <p:spPr>
          <a:xfrm>
            <a:off x="2944427" y="2491133"/>
            <a:ext cx="92400" cy="6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8"/>
          <p:cNvCxnSpPr>
            <a:stCxn id="527" idx="2"/>
            <a:endCxn id="525" idx="6"/>
          </p:cNvCxnSpPr>
          <p:nvPr/>
        </p:nvCxnSpPr>
        <p:spPr>
          <a:xfrm flipH="1">
            <a:off x="3156309" y="3166267"/>
            <a:ext cx="295600" cy="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8"/>
          <p:cNvCxnSpPr>
            <a:stCxn id="527" idx="4"/>
            <a:endCxn id="530" idx="0"/>
          </p:cNvCxnSpPr>
          <p:nvPr/>
        </p:nvCxnSpPr>
        <p:spPr>
          <a:xfrm flipH="1">
            <a:off x="3381509" y="3285467"/>
            <a:ext cx="189600" cy="4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28"/>
          <p:cNvCxnSpPr>
            <a:stCxn id="520" idx="3"/>
            <a:endCxn id="529" idx="2"/>
          </p:cNvCxnSpPr>
          <p:nvPr/>
        </p:nvCxnSpPr>
        <p:spPr>
          <a:xfrm rot="-5400000" flipH="1">
            <a:off x="1790372" y="2772887"/>
            <a:ext cx="1978000" cy="184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8"/>
          <p:cNvCxnSpPr>
            <a:stCxn id="524" idx="6"/>
            <a:endCxn id="530" idx="6"/>
          </p:cNvCxnSpPr>
          <p:nvPr/>
        </p:nvCxnSpPr>
        <p:spPr>
          <a:xfrm>
            <a:off x="3408460" y="2554167"/>
            <a:ext cx="92000" cy="1330000"/>
          </a:xfrm>
          <a:prstGeom prst="curvedConnector3">
            <a:avLst>
              <a:gd name="adj1" fmla="val 4452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28"/>
          <p:cNvSpPr/>
          <p:nvPr/>
        </p:nvSpPr>
        <p:spPr>
          <a:xfrm>
            <a:off x="3494360" y="4406500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8"/>
          <p:cNvSpPr/>
          <p:nvPr/>
        </p:nvSpPr>
        <p:spPr>
          <a:xfrm>
            <a:off x="2825227" y="516288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8"/>
          <p:cNvSpPr/>
          <p:nvPr/>
        </p:nvSpPr>
        <p:spPr>
          <a:xfrm>
            <a:off x="3250760" y="5333300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8"/>
          <p:cNvSpPr/>
          <p:nvPr/>
        </p:nvSpPr>
        <p:spPr>
          <a:xfrm>
            <a:off x="3311060" y="4983800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46" name="Google Shape;546;p28"/>
          <p:cNvCxnSpPr>
            <a:stCxn id="530" idx="4"/>
            <a:endCxn id="545" idx="0"/>
          </p:cNvCxnSpPr>
          <p:nvPr/>
        </p:nvCxnSpPr>
        <p:spPr>
          <a:xfrm>
            <a:off x="3381427" y="4003233"/>
            <a:ext cx="48800" cy="980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47" name="Google Shape;547;p28"/>
          <p:cNvSpPr/>
          <p:nvPr/>
        </p:nvSpPr>
        <p:spPr>
          <a:xfrm>
            <a:off x="2825227" y="4452383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48" name="Google Shape;548;p28"/>
          <p:cNvCxnSpPr>
            <a:stCxn id="529" idx="4"/>
            <a:endCxn id="547" idx="0"/>
          </p:cNvCxnSpPr>
          <p:nvPr/>
        </p:nvCxnSpPr>
        <p:spPr>
          <a:xfrm flipH="1">
            <a:off x="2944227" y="3973033"/>
            <a:ext cx="46400" cy="4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8"/>
          <p:cNvCxnSpPr>
            <a:stCxn id="525" idx="2"/>
            <a:endCxn id="543" idx="2"/>
          </p:cNvCxnSpPr>
          <p:nvPr/>
        </p:nvCxnSpPr>
        <p:spPr>
          <a:xfrm flipH="1">
            <a:off x="2825327" y="3213483"/>
            <a:ext cx="92400" cy="2068800"/>
          </a:xfrm>
          <a:prstGeom prst="curvedConnector3">
            <a:avLst>
              <a:gd name="adj1" fmla="val 443723"/>
            </a:avLst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8"/>
          <p:cNvCxnSpPr>
            <a:stCxn id="543" idx="4"/>
            <a:endCxn id="526" idx="0"/>
          </p:cNvCxnSpPr>
          <p:nvPr/>
        </p:nvCxnSpPr>
        <p:spPr>
          <a:xfrm>
            <a:off x="2944427" y="5401283"/>
            <a:ext cx="92400" cy="455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8"/>
          <p:cNvCxnSpPr>
            <a:stCxn id="544" idx="4"/>
            <a:endCxn id="528" idx="0"/>
          </p:cNvCxnSpPr>
          <p:nvPr/>
        </p:nvCxnSpPr>
        <p:spPr>
          <a:xfrm>
            <a:off x="3369960" y="5571700"/>
            <a:ext cx="36000" cy="2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2" name="Google Shape;552;p28"/>
          <p:cNvSpPr txBox="1"/>
          <p:nvPr/>
        </p:nvSpPr>
        <p:spPr>
          <a:xfrm>
            <a:off x="2004293" y="6216401"/>
            <a:ext cx="2255748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causal graph</a:t>
            </a:r>
            <a:endParaRPr sz="2400" dirty="0">
              <a:solidFill>
                <a:srgbClr val="FF0000"/>
              </a:solidFill>
            </a:endParaRPr>
          </a:p>
        </p:txBody>
      </p:sp>
      <p:cxnSp>
        <p:nvCxnSpPr>
          <p:cNvPr id="553" name="Google Shape;553;p28"/>
          <p:cNvCxnSpPr/>
          <p:nvPr/>
        </p:nvCxnSpPr>
        <p:spPr>
          <a:xfrm>
            <a:off x="415600" y="2181300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28"/>
          <p:cNvCxnSpPr/>
          <p:nvPr/>
        </p:nvCxnSpPr>
        <p:spPr>
          <a:xfrm>
            <a:off x="415600" y="2833056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28"/>
          <p:cNvCxnSpPr/>
          <p:nvPr/>
        </p:nvCxnSpPr>
        <p:spPr>
          <a:xfrm>
            <a:off x="415600" y="3499480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28"/>
          <p:cNvCxnSpPr/>
          <p:nvPr/>
        </p:nvCxnSpPr>
        <p:spPr>
          <a:xfrm>
            <a:off x="415600" y="4208180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28"/>
          <p:cNvCxnSpPr/>
          <p:nvPr/>
        </p:nvCxnSpPr>
        <p:spPr>
          <a:xfrm>
            <a:off x="415600" y="4935008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28"/>
          <p:cNvCxnSpPr/>
          <p:nvPr/>
        </p:nvCxnSpPr>
        <p:spPr>
          <a:xfrm>
            <a:off x="415600" y="5629167"/>
            <a:ext cx="34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59" name="Google Shape;559;p28"/>
          <p:cNvSpPr/>
          <p:nvPr/>
        </p:nvSpPr>
        <p:spPr>
          <a:xfrm>
            <a:off x="4024943" y="25541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28"/>
          <p:cNvSpPr/>
          <p:nvPr/>
        </p:nvSpPr>
        <p:spPr>
          <a:xfrm>
            <a:off x="4084760" y="48054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Google Shape;561;p28"/>
          <p:cNvSpPr/>
          <p:nvPr/>
        </p:nvSpPr>
        <p:spPr>
          <a:xfrm>
            <a:off x="4134793" y="3884167"/>
            <a:ext cx="238400" cy="238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62" name="Google Shape;562;p28"/>
          <p:cNvCxnSpPr>
            <a:stCxn id="521" idx="5"/>
            <a:endCxn id="559" idx="0"/>
          </p:cNvCxnSpPr>
          <p:nvPr/>
        </p:nvCxnSpPr>
        <p:spPr>
          <a:xfrm>
            <a:off x="3801464" y="1853436"/>
            <a:ext cx="342800" cy="7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28"/>
          <p:cNvCxnSpPr>
            <a:stCxn id="559" idx="3"/>
            <a:endCxn id="527" idx="7"/>
          </p:cNvCxnSpPr>
          <p:nvPr/>
        </p:nvCxnSpPr>
        <p:spPr>
          <a:xfrm flipH="1">
            <a:off x="3655456" y="2757653"/>
            <a:ext cx="404400" cy="3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28"/>
          <p:cNvCxnSpPr>
            <a:stCxn id="542" idx="7"/>
            <a:endCxn id="561" idx="3"/>
          </p:cNvCxnSpPr>
          <p:nvPr/>
        </p:nvCxnSpPr>
        <p:spPr>
          <a:xfrm rot="10800000" flipH="1">
            <a:off x="3697847" y="4087812"/>
            <a:ext cx="472000" cy="3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28"/>
          <p:cNvCxnSpPr>
            <a:stCxn id="561" idx="2"/>
            <a:endCxn id="530" idx="6"/>
          </p:cNvCxnSpPr>
          <p:nvPr/>
        </p:nvCxnSpPr>
        <p:spPr>
          <a:xfrm rot="10800000">
            <a:off x="3500793" y="3884167"/>
            <a:ext cx="634000" cy="119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8"/>
          <p:cNvCxnSpPr>
            <a:stCxn id="561" idx="4"/>
            <a:endCxn id="560" idx="0"/>
          </p:cNvCxnSpPr>
          <p:nvPr/>
        </p:nvCxnSpPr>
        <p:spPr>
          <a:xfrm flipH="1">
            <a:off x="4203993" y="4122567"/>
            <a:ext cx="50000" cy="6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28"/>
          <p:cNvCxnSpPr>
            <a:stCxn id="560" idx="2"/>
            <a:endCxn id="545" idx="6"/>
          </p:cNvCxnSpPr>
          <p:nvPr/>
        </p:nvCxnSpPr>
        <p:spPr>
          <a:xfrm flipH="1">
            <a:off x="3549560" y="4924667"/>
            <a:ext cx="535200" cy="17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28"/>
          <p:cNvCxnSpPr/>
          <p:nvPr/>
        </p:nvCxnSpPr>
        <p:spPr>
          <a:xfrm>
            <a:off x="3408460" y="2554167"/>
            <a:ext cx="80800" cy="2898400"/>
          </a:xfrm>
          <a:prstGeom prst="curvedConnector3">
            <a:avLst>
              <a:gd name="adj1" fmla="val 80850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28"/>
          <p:cNvCxnSpPr/>
          <p:nvPr/>
        </p:nvCxnSpPr>
        <p:spPr>
          <a:xfrm rot="10800000">
            <a:off x="3857667" y="1438867"/>
            <a:ext cx="0" cy="47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70" name="Google Shape;570;p28"/>
          <p:cNvSpPr/>
          <p:nvPr/>
        </p:nvSpPr>
        <p:spPr>
          <a:xfrm>
            <a:off x="4525800" y="6396417"/>
            <a:ext cx="7634800" cy="401195"/>
          </a:xfrm>
          <a:prstGeom prst="roundRect">
            <a:avLst>
              <a:gd name="adj" fmla="val 10709"/>
            </a:avLst>
          </a:prstGeom>
          <a:noFill/>
          <a:ln w="76200" cap="flat" cmpd="sng">
            <a:solidFill>
              <a:srgbClr val="4A86E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2A8C8E-C10A-956B-E7F5-E72379734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279FB-E6BA-7C10-3654-F520CECD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Time-Series Tasks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3BB7A-E499-4F68-AE29-6EE2C11A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Forecasting</a:t>
            </a:r>
          </a:p>
          <a:p>
            <a:pPr lvl="1"/>
            <a:r>
              <a:rPr lang="en-US" altLang="zh-TW" dirty="0"/>
              <a:t>Long-term Forecasting</a:t>
            </a:r>
          </a:p>
          <a:p>
            <a:pPr lvl="1"/>
            <a:r>
              <a:rPr lang="en-US" altLang="zh-TW" dirty="0"/>
              <a:t>Short-term Forecasting</a:t>
            </a:r>
          </a:p>
          <a:p>
            <a:r>
              <a:rPr lang="en-US" altLang="zh-TW" dirty="0"/>
              <a:t>Imputation </a:t>
            </a:r>
          </a:p>
          <a:p>
            <a:r>
              <a:rPr lang="en-US" altLang="zh-TW" dirty="0"/>
              <a:t>Anomaly Detection</a:t>
            </a:r>
          </a:p>
          <a:p>
            <a:r>
              <a:rPr lang="en-US" altLang="zh-TW" dirty="0"/>
              <a:t>Classification</a:t>
            </a:r>
          </a:p>
          <a:p>
            <a:r>
              <a:rPr lang="en-US" altLang="zh-TW" dirty="0"/>
              <a:t>Segmentation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31A612-878D-4DDE-534F-55EAEB1AD30E}"/>
              </a:ext>
            </a:extLst>
          </p:cNvPr>
          <p:cNvSpPr txBox="1"/>
          <p:nvPr/>
        </p:nvSpPr>
        <p:spPr>
          <a:xfrm>
            <a:off x="838200" y="6526713"/>
            <a:ext cx="5171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hlinkClick r:id="rId2"/>
              </a:rPr>
              <a:t>https://wuhaixu2016.github.io/pdf/ICLR2023_TimesNet.pdf</a:t>
            </a:r>
            <a:endParaRPr lang="en-US" altLang="zh-TW" sz="16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3A144B4-ECF4-5B1A-EC47-830428EC3D22}"/>
              </a:ext>
            </a:extLst>
          </p:cNvPr>
          <p:cNvSpPr/>
          <p:nvPr/>
        </p:nvSpPr>
        <p:spPr>
          <a:xfrm>
            <a:off x="775064" y="1825625"/>
            <a:ext cx="2245228" cy="474230"/>
          </a:xfrm>
          <a:prstGeom prst="roundRect">
            <a:avLst/>
          </a:prstGeom>
          <a:noFill/>
          <a:ln w="28575"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02383B-ED4B-3E6C-1F34-6B6ADD934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5"/>
          <a:stretch/>
        </p:blipFill>
        <p:spPr>
          <a:xfrm>
            <a:off x="6195257" y="129369"/>
            <a:ext cx="5875253" cy="2901448"/>
          </a:xfrm>
          <a:prstGeom prst="rect">
            <a:avLst/>
          </a:prstGeom>
          <a:ln w="28575"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180FB84-78ED-EC8D-572D-11CEFF652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1" b="1"/>
          <a:stretch/>
        </p:blipFill>
        <p:spPr>
          <a:xfrm>
            <a:off x="6226629" y="3165754"/>
            <a:ext cx="5751872" cy="3320387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488DE3D-316E-3DC0-4E85-7B77187114B8}"/>
              </a:ext>
            </a:extLst>
          </p:cNvPr>
          <p:cNvSpPr/>
          <p:nvPr/>
        </p:nvSpPr>
        <p:spPr>
          <a:xfrm>
            <a:off x="6195258" y="87605"/>
            <a:ext cx="5875252" cy="1502685"/>
          </a:xfrm>
          <a:prstGeom prst="roundRect">
            <a:avLst/>
          </a:prstGeom>
          <a:noFill/>
          <a:ln w="28575"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圖片 7" descr="一張含有 螢幕擷取畫面, 圖形 的圖片&#10;&#10;自動產生的描述">
            <a:extLst>
              <a:ext uri="{FF2B5EF4-FFF2-40B4-BE49-F238E27FC236}">
                <a16:creationId xmlns:a16="http://schemas.microsoft.com/office/drawing/2014/main" id="{2CAC79E7-C6BA-6D86-31BB-091C12A15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72" y="5175886"/>
            <a:ext cx="5575443" cy="152010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881A959-214C-92F7-D594-292593B469EE}"/>
              </a:ext>
            </a:extLst>
          </p:cNvPr>
          <p:cNvSpPr txBox="1"/>
          <p:nvPr/>
        </p:nvSpPr>
        <p:spPr>
          <a:xfrm>
            <a:off x="2024009" y="5779751"/>
            <a:ext cx="1449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[Segmentation]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01A3C8-D882-BDCD-5F73-E2C8C52D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群組 60">
            <a:extLst>
              <a:ext uri="{FF2B5EF4-FFF2-40B4-BE49-F238E27FC236}">
                <a16:creationId xmlns:a16="http://schemas.microsoft.com/office/drawing/2014/main" id="{C1681B60-4ABE-6E02-0DC8-FFD243EA6545}"/>
              </a:ext>
            </a:extLst>
          </p:cNvPr>
          <p:cNvGrpSpPr/>
          <p:nvPr/>
        </p:nvGrpSpPr>
        <p:grpSpPr>
          <a:xfrm>
            <a:off x="1728386" y="3815069"/>
            <a:ext cx="3897470" cy="689542"/>
            <a:chOff x="1728386" y="3815069"/>
            <a:chExt cx="3897470" cy="689542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747C0009-AB2D-F43A-33DC-3C861541EEC2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F70B3881-F9C7-C7E9-3F39-029DD8854860}"/>
                </a:ext>
              </a:extLst>
            </p:cNvPr>
            <p:cNvSpPr/>
            <p:nvPr/>
          </p:nvSpPr>
          <p:spPr>
            <a:xfrm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3B599BE5-07CA-BCFF-4264-E76AA901055A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2A1A6A22-588E-1D17-54DF-4D70D8581597}"/>
                </a:ext>
              </a:extLst>
            </p:cNvPr>
            <p:cNvSpPr/>
            <p:nvPr/>
          </p:nvSpPr>
          <p:spPr>
            <a:xfrm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E12F4D93-09DE-0FEB-1EB2-AF8C6B4BB6C4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87CFB50A-1F57-302B-72D3-9F1BAA99C90E}"/>
                </a:ext>
              </a:extLst>
            </p:cNvPr>
            <p:cNvSpPr/>
            <p:nvPr/>
          </p:nvSpPr>
          <p:spPr>
            <a:xfrm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9CEBEC8-8B53-31AF-721F-69CF3D814038}"/>
              </a:ext>
            </a:extLst>
          </p:cNvPr>
          <p:cNvGrpSpPr/>
          <p:nvPr/>
        </p:nvGrpSpPr>
        <p:grpSpPr>
          <a:xfrm>
            <a:off x="2031430" y="2698501"/>
            <a:ext cx="5133420" cy="365760"/>
            <a:chOff x="1720226" y="3022283"/>
            <a:chExt cx="5133420" cy="36576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923A5CBB-E17E-78F9-3E90-AD9A809E829A}"/>
                </a:ext>
              </a:extLst>
            </p:cNvPr>
            <p:cNvSpPr/>
            <p:nvPr/>
          </p:nvSpPr>
          <p:spPr>
            <a:xfrm>
              <a:off x="1720226" y="3022283"/>
              <a:ext cx="5133420" cy="3657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A444C9A5-8256-BE05-8CA5-A947A6110D81}"/>
                </a:ext>
              </a:extLst>
            </p:cNvPr>
            <p:cNvSpPr/>
            <p:nvPr/>
          </p:nvSpPr>
          <p:spPr>
            <a:xfrm>
              <a:off x="3333541" y="3097931"/>
              <a:ext cx="1864323" cy="219602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1E9164A4-1816-BA0C-62D3-A07116005F7C}"/>
                </a:ext>
              </a:extLst>
            </p:cNvPr>
            <p:cNvSpPr/>
            <p:nvPr/>
          </p:nvSpPr>
          <p:spPr>
            <a:xfrm>
              <a:off x="1784116" y="3075564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17866C6C-DE74-3915-1987-1E16C905A78F}"/>
                </a:ext>
              </a:extLst>
            </p:cNvPr>
            <p:cNvSpPr/>
            <p:nvPr/>
          </p:nvSpPr>
          <p:spPr>
            <a:xfrm rot="10463100">
              <a:off x="5204875" y="3133707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DD60458-E9D7-CA69-BCF7-E0A56BC4146E}"/>
              </a:ext>
            </a:extLst>
          </p:cNvPr>
          <p:cNvGrpSpPr/>
          <p:nvPr/>
        </p:nvGrpSpPr>
        <p:grpSpPr>
          <a:xfrm>
            <a:off x="1869427" y="2873074"/>
            <a:ext cx="5133420" cy="365760"/>
            <a:chOff x="1720226" y="3022283"/>
            <a:chExt cx="5133420" cy="3657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B8B9629-58F4-A7AC-EC7B-A3446D4E2874}"/>
                </a:ext>
              </a:extLst>
            </p:cNvPr>
            <p:cNvSpPr/>
            <p:nvPr/>
          </p:nvSpPr>
          <p:spPr>
            <a:xfrm>
              <a:off x="1720226" y="3022283"/>
              <a:ext cx="5133420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400E7FDF-238F-748B-8722-7FD00DE9EF43}"/>
                </a:ext>
              </a:extLst>
            </p:cNvPr>
            <p:cNvSpPr/>
            <p:nvPr/>
          </p:nvSpPr>
          <p:spPr>
            <a:xfrm>
              <a:off x="3333541" y="3097931"/>
              <a:ext cx="1864323" cy="219602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手繪多邊形: 圖案 9">
              <a:extLst>
                <a:ext uri="{FF2B5EF4-FFF2-40B4-BE49-F238E27FC236}">
                  <a16:creationId xmlns:a16="http://schemas.microsoft.com/office/drawing/2014/main" id="{CB655F8F-B696-413E-BCE8-B9A1940C0C5B}"/>
                </a:ext>
              </a:extLst>
            </p:cNvPr>
            <p:cNvSpPr/>
            <p:nvPr/>
          </p:nvSpPr>
          <p:spPr>
            <a:xfrm>
              <a:off x="1784116" y="3075564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3823AF46-C2DB-C429-349B-8510D5E3D260}"/>
                </a:ext>
              </a:extLst>
            </p:cNvPr>
            <p:cNvSpPr/>
            <p:nvPr/>
          </p:nvSpPr>
          <p:spPr>
            <a:xfrm rot="10463100">
              <a:off x="5204875" y="3133707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282CEAC-2078-5396-920E-68575FBF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 for Forecasting</a:t>
            </a: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A59AADB-B7CF-4DEA-7826-75A8203FDF5B}"/>
              </a:ext>
            </a:extLst>
          </p:cNvPr>
          <p:cNvGrpSpPr/>
          <p:nvPr/>
        </p:nvGrpSpPr>
        <p:grpSpPr>
          <a:xfrm>
            <a:off x="1720226" y="3022283"/>
            <a:ext cx="5133420" cy="365760"/>
            <a:chOff x="1720226" y="3022283"/>
            <a:chExt cx="5133420" cy="365760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DDA960DD-01D5-E338-FD4F-07AC2B026F28}"/>
                </a:ext>
              </a:extLst>
            </p:cNvPr>
            <p:cNvSpPr/>
            <p:nvPr/>
          </p:nvSpPr>
          <p:spPr>
            <a:xfrm>
              <a:off x="1720226" y="3022283"/>
              <a:ext cx="5133420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01CBD92E-7AF2-5323-88AD-961967A69D20}"/>
                </a:ext>
              </a:extLst>
            </p:cNvPr>
            <p:cNvSpPr/>
            <p:nvPr/>
          </p:nvSpPr>
          <p:spPr>
            <a:xfrm>
              <a:off x="3333541" y="3097931"/>
              <a:ext cx="1864323" cy="219602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4B0CEE4E-7448-0853-32A0-0227CE898687}"/>
                </a:ext>
              </a:extLst>
            </p:cNvPr>
            <p:cNvSpPr/>
            <p:nvPr/>
          </p:nvSpPr>
          <p:spPr>
            <a:xfrm>
              <a:off x="1784116" y="3075564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EA14213-AE38-EA98-CDF7-B657B75C8AA4}"/>
                </a:ext>
              </a:extLst>
            </p:cNvPr>
            <p:cNvSpPr/>
            <p:nvPr/>
          </p:nvSpPr>
          <p:spPr>
            <a:xfrm rot="10463100">
              <a:off x="5204875" y="3133707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F95B799-C504-FFC2-9398-18BD65375E50}"/>
              </a:ext>
            </a:extLst>
          </p:cNvPr>
          <p:cNvCxnSpPr>
            <a:cxnSpLocks/>
          </p:cNvCxnSpPr>
          <p:nvPr/>
        </p:nvCxnSpPr>
        <p:spPr>
          <a:xfrm>
            <a:off x="1720226" y="3562836"/>
            <a:ext cx="0" cy="61799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2A0EC2B-17D1-86A4-5AD1-13E58B04C833}"/>
              </a:ext>
            </a:extLst>
          </p:cNvPr>
          <p:cNvCxnSpPr>
            <a:cxnSpLocks/>
          </p:cNvCxnSpPr>
          <p:nvPr/>
        </p:nvCxnSpPr>
        <p:spPr>
          <a:xfrm>
            <a:off x="3333536" y="3562836"/>
            <a:ext cx="2243352" cy="25011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A8932FF-8239-5A11-F666-6910F55068E3}"/>
                  </a:ext>
                </a:extLst>
              </p:cNvPr>
              <p:cNvSpPr txBox="1"/>
              <p:nvPr/>
            </p:nvSpPr>
            <p:spPr>
              <a:xfrm>
                <a:off x="1802910" y="4866542"/>
                <a:ext cx="16425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A8932FF-8239-5A11-F666-6910F5506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910" y="4866542"/>
                <a:ext cx="1642566" cy="276999"/>
              </a:xfrm>
              <a:prstGeom prst="rect">
                <a:avLst/>
              </a:prstGeom>
              <a:blipFill>
                <a:blip r:embed="rId2"/>
                <a:stretch>
                  <a:fillRect l="-2974" t="-2174" r="-52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1C1FC56-C4A6-374A-AAB2-70D9842961BC}"/>
                  </a:ext>
                </a:extLst>
              </p:cNvPr>
              <p:cNvSpPr txBox="1"/>
              <p:nvPr/>
            </p:nvSpPr>
            <p:spPr>
              <a:xfrm>
                <a:off x="3701262" y="4866542"/>
                <a:ext cx="20953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1C1FC56-C4A6-374A-AAB2-70D98429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262" y="4866542"/>
                <a:ext cx="2095317" cy="276999"/>
              </a:xfrm>
              <a:prstGeom prst="rect">
                <a:avLst/>
              </a:prstGeom>
              <a:blipFill>
                <a:blip r:embed="rId3"/>
                <a:stretch>
                  <a:fillRect l="-2035" t="-2174" r="-377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C4E483B-05FF-2B6C-46D6-7D48658B3D3B}"/>
                  </a:ext>
                </a:extLst>
              </p:cNvPr>
              <p:cNvSpPr txBox="1"/>
              <p:nvPr/>
            </p:nvSpPr>
            <p:spPr>
              <a:xfrm>
                <a:off x="1683864" y="1990198"/>
                <a:ext cx="11159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𝑠𝑡𝑟𝑖𝑑𝑒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C4E483B-05FF-2B6C-46D6-7D48658B3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864" y="1990198"/>
                <a:ext cx="1115947" cy="276999"/>
              </a:xfrm>
              <a:prstGeom prst="rect">
                <a:avLst/>
              </a:prstGeom>
              <a:blipFill>
                <a:blip r:embed="rId4"/>
                <a:stretch>
                  <a:fillRect l="-4918" r="-491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02A2A3E6-E263-2A7F-2407-D565BEDA1C37}"/>
              </a:ext>
            </a:extLst>
          </p:cNvPr>
          <p:cNvSpPr txBox="1"/>
          <p:nvPr/>
        </p:nvSpPr>
        <p:spPr>
          <a:xfrm>
            <a:off x="2349787" y="4531890"/>
            <a:ext cx="69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past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852015-8FFC-59E7-8AB6-A162F6C4532B}"/>
              </a:ext>
            </a:extLst>
          </p:cNvPr>
          <p:cNvSpPr txBox="1"/>
          <p:nvPr/>
        </p:nvSpPr>
        <p:spPr>
          <a:xfrm>
            <a:off x="4116613" y="4531890"/>
            <a:ext cx="81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future</a:t>
            </a:r>
          </a:p>
        </p:txBody>
      </p:sp>
      <p:sp>
        <p:nvSpPr>
          <p:cNvPr id="25" name="立方體 24">
            <a:extLst>
              <a:ext uri="{FF2B5EF4-FFF2-40B4-BE49-F238E27FC236}">
                <a16:creationId xmlns:a16="http://schemas.microsoft.com/office/drawing/2014/main" id="{160888ED-6A81-233A-7203-71141F8B1177}"/>
              </a:ext>
            </a:extLst>
          </p:cNvPr>
          <p:cNvSpPr/>
          <p:nvPr/>
        </p:nvSpPr>
        <p:spPr>
          <a:xfrm>
            <a:off x="1721083" y="2576513"/>
            <a:ext cx="1864323" cy="986323"/>
          </a:xfrm>
          <a:prstGeom prst="cub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立方體 25">
            <a:extLst>
              <a:ext uri="{FF2B5EF4-FFF2-40B4-BE49-F238E27FC236}">
                <a16:creationId xmlns:a16="http://schemas.microsoft.com/office/drawing/2014/main" id="{13905CCE-98C1-5F2D-A5BA-9E68931A27AA}"/>
              </a:ext>
            </a:extLst>
          </p:cNvPr>
          <p:cNvSpPr/>
          <p:nvPr/>
        </p:nvSpPr>
        <p:spPr>
          <a:xfrm>
            <a:off x="2082174" y="2483635"/>
            <a:ext cx="1864323" cy="986323"/>
          </a:xfrm>
          <a:prstGeom prst="cub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右大括弧 26">
            <a:extLst>
              <a:ext uri="{FF2B5EF4-FFF2-40B4-BE49-F238E27FC236}">
                <a16:creationId xmlns:a16="http://schemas.microsoft.com/office/drawing/2014/main" id="{B00211E2-A60B-2D43-35F6-2DF043CCBBAD}"/>
              </a:ext>
            </a:extLst>
          </p:cNvPr>
          <p:cNvSpPr/>
          <p:nvPr/>
        </p:nvSpPr>
        <p:spPr>
          <a:xfrm rot="16200000">
            <a:off x="2073911" y="2156229"/>
            <a:ext cx="139224" cy="356393"/>
          </a:xfrm>
          <a:prstGeom prst="rightBrace">
            <a:avLst>
              <a:gd name="adj1" fmla="val 43055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平行四邊形 57">
            <a:extLst>
              <a:ext uri="{FF2B5EF4-FFF2-40B4-BE49-F238E27FC236}">
                <a16:creationId xmlns:a16="http://schemas.microsoft.com/office/drawing/2014/main" id="{33560510-67B5-961A-D17D-A4DCED181A9E}"/>
              </a:ext>
            </a:extLst>
          </p:cNvPr>
          <p:cNvSpPr/>
          <p:nvPr/>
        </p:nvSpPr>
        <p:spPr>
          <a:xfrm rot="5400000" flipH="1">
            <a:off x="2980195" y="4009304"/>
            <a:ext cx="1198108" cy="305171"/>
          </a:xfrm>
          <a:prstGeom prst="parallelogram">
            <a:avLst>
              <a:gd name="adj" fmla="val 74318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4F974FE4-A119-50BC-E620-BFFA60DA61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3942" y="4181234"/>
            <a:ext cx="12700" cy="2124728"/>
          </a:xfrm>
          <a:prstGeom prst="curvedConnector3">
            <a:avLst>
              <a:gd name="adj1" fmla="val 18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6098EB-66AC-A19D-5C09-398F160B40F4}"/>
              </a:ext>
            </a:extLst>
          </p:cNvPr>
          <p:cNvSpPr txBox="1"/>
          <p:nvPr/>
        </p:nvSpPr>
        <p:spPr>
          <a:xfrm>
            <a:off x="3260569" y="5448347"/>
            <a:ext cx="106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forecast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03456-3E8A-2E3D-9747-D7988AF7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86B-EFE8-427E-A5D7-209D1FC861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2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1649</Words>
  <Application>Microsoft Office PowerPoint</Application>
  <PresentationFormat>寬螢幕</PresentationFormat>
  <Paragraphs>601</Paragraphs>
  <Slides>50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Cambria Math</vt:lpstr>
      <vt:lpstr>Wingdings</vt:lpstr>
      <vt:lpstr>Office 佈景主題</vt:lpstr>
      <vt:lpstr>A Survey of Deep Learning and Foundation Models for Time Series Forecasting</vt:lpstr>
      <vt:lpstr>Outline</vt:lpstr>
      <vt:lpstr>Introduction</vt:lpstr>
      <vt:lpstr>The Ubiquity of Time-Series</vt:lpstr>
      <vt:lpstr>Tabular Data          ≠         Time Series Data</vt:lpstr>
      <vt:lpstr>Group POV (case 1)</vt:lpstr>
      <vt:lpstr>Individual POV (case 2)</vt:lpstr>
      <vt:lpstr>Time-Series Tasks</vt:lpstr>
      <vt:lpstr>Problem Formulation for Forecasting</vt:lpstr>
      <vt:lpstr>What are covariates?</vt:lpstr>
      <vt:lpstr>PowerPoint 簡報</vt:lpstr>
      <vt:lpstr>Methods</vt:lpstr>
      <vt:lpstr>Type 1: Statistical and Machine Learning Models</vt:lpstr>
      <vt:lpstr>ARIMA</vt:lpstr>
      <vt:lpstr>Type 2: Deep Learning Models</vt:lpstr>
      <vt:lpstr>TCN</vt:lpstr>
      <vt:lpstr>DLinear/NLinear</vt:lpstr>
      <vt:lpstr>TimeMixer</vt:lpstr>
      <vt:lpstr>Type 3: Transformers</vt:lpstr>
      <vt:lpstr>PatchTST</vt:lpstr>
      <vt:lpstr>PatchTST – 1. Channel-Independence</vt:lpstr>
      <vt:lpstr>PatchTST – 2. RevIN</vt:lpstr>
      <vt:lpstr>Why do we need RevIN?</vt:lpstr>
      <vt:lpstr>What’s the experimental results on their paper?</vt:lpstr>
      <vt:lpstr>Normalization Layers </vt:lpstr>
      <vt:lpstr>Normalization Layers </vt:lpstr>
      <vt:lpstr>RevIN in details </vt:lpstr>
      <vt:lpstr>PatchTST – 3. Patching</vt:lpstr>
      <vt:lpstr>Patching w/ multivariate</vt:lpstr>
      <vt:lpstr>iTransformer</vt:lpstr>
      <vt:lpstr>iTransformer</vt:lpstr>
      <vt:lpstr>Graph Neural Networks (GNNs)</vt:lpstr>
      <vt:lpstr>GAT</vt:lpstr>
      <vt:lpstr>Connections b/w GNNs and Transformers</vt:lpstr>
      <vt:lpstr>PowerPoint 簡報</vt:lpstr>
      <vt:lpstr>Type 5: Foundation Models</vt:lpstr>
      <vt:lpstr>GPT4TS = PatchTST + FPT(GPT-2)</vt:lpstr>
      <vt:lpstr>Frozen Pretrained Transformer (FPT)</vt:lpstr>
      <vt:lpstr>LLM4TS</vt:lpstr>
      <vt:lpstr>LLM4TS –  Leveraging Temporal Embeddings with Patching</vt:lpstr>
      <vt:lpstr>TimesFM</vt:lpstr>
      <vt:lpstr>Pretraining Datatset</vt:lpstr>
      <vt:lpstr>Time-LLM (based on LLaMA)</vt:lpstr>
      <vt:lpstr>LLaMA – 3 Changes</vt:lpstr>
      <vt:lpstr>Time-LLM</vt:lpstr>
      <vt:lpstr>UniTime (based on GPT-2)</vt:lpstr>
      <vt:lpstr>Evaluation</vt:lpstr>
      <vt:lpstr>Metrics</vt:lpstr>
      <vt:lpstr>Datasets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敬 張</dc:creator>
  <cp:lastModifiedBy>敬 張</cp:lastModifiedBy>
  <cp:revision>14</cp:revision>
  <dcterms:created xsi:type="dcterms:W3CDTF">2024-06-25T14:50:43Z</dcterms:created>
  <dcterms:modified xsi:type="dcterms:W3CDTF">2024-07-05T03:13:12Z</dcterms:modified>
</cp:coreProperties>
</file>